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22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24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477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7851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223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125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9428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99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2760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46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242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874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chemeClr val="accent2">
                <a:lumMod val="20000"/>
                <a:lumOff val="80000"/>
              </a:schemeClr>
            </a:gs>
            <a:gs pos="87000">
              <a:schemeClr val="accent1">
                <a:tint val="44500"/>
                <a:satMod val="160000"/>
              </a:schemeClr>
            </a:gs>
            <a:gs pos="98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58D79-DD44-48C1-B5FB-74E5CEEAD397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BC578-43C2-411F-ADFC-42D9A81766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066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116632"/>
            <a:ext cx="5438838" cy="850106"/>
          </a:xfrm>
        </p:spPr>
        <p:txBody>
          <a:bodyPr>
            <a:noAutofit/>
          </a:bodyPr>
          <a:lstStyle/>
          <a:p>
            <a: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19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Челышевой</a:t>
            </a:r>
            <a: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Анастасии</a:t>
            </a:r>
            <a:b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воспитанницы МБДОУ № 49 г. </a:t>
            </a:r>
            <a:r>
              <a:rPr lang="ru-RU" sz="19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Коврова</a:t>
            </a:r>
            <a: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«Синичкин день»</a:t>
            </a:r>
            <a:endParaRPr lang="ru-RU" sz="19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9408"/>
            <a:ext cx="3384376" cy="626469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Птицам в холод трудно жить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 решили с папой мы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Дом-кормушку смастерить.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Долго думали, гадали,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Материалы подбирали.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Тут решили наконец: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Деревянный стал «дворец».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Крышу сделали мы им,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Чтобы корм там был сухим.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Прилетайте птички-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Милые, синички!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 другие пусть всегда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Залетают к нам сюда.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Сделали мы что смогли,</a:t>
            </a:r>
          </a:p>
          <a:p>
            <a:pPr marL="0" indent="0" algn="ctr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Вот как птицам помогли!</a:t>
            </a:r>
          </a:p>
          <a:p>
            <a:pPr marL="0" indent="0" algn="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Автор: Соколова В.С., воспитатель 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651" y="1268760"/>
            <a:ext cx="3316238" cy="24871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43448" y="1880827"/>
            <a:ext cx="1944214" cy="259228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651" y="3933056"/>
            <a:ext cx="3316238" cy="248717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613" y="980728"/>
            <a:ext cx="1619418" cy="1080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22377" y="4530914"/>
            <a:ext cx="2159224" cy="16194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143659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75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Семья Челышевой Анастасии воспитанницы МБДОУ № 49 г. Коврова «Синичкин день»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User1</cp:lastModifiedBy>
  <cp:revision>19</cp:revision>
  <cp:lastPrinted>2022-01-25T10:50:38Z</cp:lastPrinted>
  <dcterms:created xsi:type="dcterms:W3CDTF">2022-01-25T10:12:47Z</dcterms:created>
  <dcterms:modified xsi:type="dcterms:W3CDTF">2022-02-18T10:54:41Z</dcterms:modified>
</cp:coreProperties>
</file>