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06892-52AB-4013-B0D4-AC7B23CF28C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42C4-CD22-40FE-AA22-45BBB712C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87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28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44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3853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76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41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1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28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04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4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79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43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89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4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2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91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180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16DB26-F2FE-4900-AE72-2AF4B76132DA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991092-DE21-4B35-92BA-671C37B5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8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 txBox="1">
            <a:spLocks/>
          </p:cNvSpPr>
          <p:nvPr/>
        </p:nvSpPr>
        <p:spPr>
          <a:xfrm>
            <a:off x="550333" y="1117601"/>
            <a:ext cx="5101748" cy="554566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355600" algn="just">
              <a:lnSpc>
                <a:spcPct val="114000"/>
              </a:lnSpc>
              <a:spcBef>
                <a:spcPts val="600"/>
              </a:spcBef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пора... Это самое чудесное и волшебное время года! Но птицам зимой приходится нелегко, сложно добывать себе пропитание. Людям совсем нетрудно помочь птицам: сделать кормушку своими руками и самое главное – постоянно наполнять ее.  </a:t>
            </a:r>
          </a:p>
          <a:p>
            <a:pPr indent="355600" algn="just">
              <a:lnSpc>
                <a:spcPct val="114000"/>
              </a:lnSpc>
              <a:spcBef>
                <a:spcPts val="600"/>
              </a:spcBef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кормушка «Пернатый рай» изготовлена из  экологически чистого материала – доска сосновая, а также были использованы для декора шишки и ветки сосны. Мы начертили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кормушки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перенесли размеры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доску,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сделали отверстия с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фрез,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оформили  декор,  собрали кормушку и украсили природным материалом.</a:t>
            </a:r>
          </a:p>
          <a:p>
            <a:pPr indent="355600" algn="just"/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85568" y="1490132"/>
            <a:ext cx="5413765" cy="5176647"/>
          </a:xfrm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indent="87313" algn="l"/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973263" indent="355600" algn="just">
              <a:tabLst>
                <a:tab pos="1879600" algn="l"/>
                <a:tab pos="2328863" algn="l"/>
              </a:tabLst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Кормушку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повесили, и она сразу вызвала интерес  у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птичек. Угощайтесь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крылатые друзья, хлебными крошками, фруктами и сушеными ягодами!</a:t>
            </a:r>
          </a:p>
          <a:p>
            <a:pPr marL="1973263" indent="355600" algn="just">
              <a:tabLst>
                <a:tab pos="1879600" algn="l"/>
                <a:tab pos="2695575" algn="l"/>
              </a:tabLst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наблюдать за птицами, здорово, что им понравилось! А мне с родителями было увлекательно мастерить и украшать кормушку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1973263" indent="269875">
              <a:tabLst>
                <a:tab pos="2695575" algn="l"/>
              </a:tabLst>
            </a:pPr>
            <a:r>
              <a:rPr lang="ru-RU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Зимним </a:t>
            </a:r>
            <a: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 не до сна-</a:t>
            </a:r>
            <a:b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Где найти хоть горсть зерна?!</a:t>
            </a:r>
            <a:b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Прилетайте вы в наш садик,</a:t>
            </a:r>
            <a:b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Будем рады вам всегда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8863" indent="355600" algn="just">
              <a:tabLst>
                <a:tab pos="2695575" algn="l"/>
              </a:tabLst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4608" y="402356"/>
            <a:ext cx="1747352" cy="232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00155" y="1394981"/>
            <a:ext cx="943915" cy="125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13" b="40351"/>
          <a:stretch/>
        </p:blipFill>
        <p:spPr>
          <a:xfrm>
            <a:off x="5970376" y="1221525"/>
            <a:ext cx="1483360" cy="101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5"/>
          <p:cNvPicPr>
            <a:picLocks noGrp="1"/>
          </p:cNvPicPr>
          <p:nvPr>
            <p:ph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61" r="16619" b="8622"/>
          <a:stretch/>
        </p:blipFill>
        <p:spPr bwMode="auto">
          <a:xfrm>
            <a:off x="7319104" y="1515240"/>
            <a:ext cx="1397618" cy="128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/>
          <a:srcRect l="7910" t="1782"/>
          <a:stretch/>
        </p:blipFill>
        <p:spPr>
          <a:xfrm>
            <a:off x="5962047" y="2845213"/>
            <a:ext cx="2236331" cy="318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50" r="255" b="10759"/>
          <a:stretch/>
        </p:blipFill>
        <p:spPr>
          <a:xfrm>
            <a:off x="3242464" y="4611791"/>
            <a:ext cx="2159269" cy="214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2421468" y="152399"/>
            <a:ext cx="7789332" cy="86877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Филяевой Варвары, воспитанницы МБДОУ № 49 </a:t>
            </a:r>
            <a:r>
              <a:rPr lang="ru-RU" sz="2000" b="1" i="1" cap="non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г.Коврова</a:t>
            </a:r>
            <a:endParaRPr lang="ru-RU" sz="2000" b="1" i="1" cap="none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«Пернатый рай»</a:t>
            </a:r>
          </a:p>
        </p:txBody>
      </p:sp>
    </p:spTree>
    <p:extLst>
      <p:ext uri="{BB962C8B-B14F-4D97-AF65-F5344CB8AC3E}">
        <p14:creationId xmlns="" xmlns:p14="http://schemas.microsoft.com/office/powerpoint/2010/main" val="36196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714</TotalTime>
  <Words>17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Капля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«Синичкин день»</dc:title>
  <dc:creator>user</dc:creator>
  <cp:lastModifiedBy>User1</cp:lastModifiedBy>
  <cp:revision>41</cp:revision>
  <dcterms:created xsi:type="dcterms:W3CDTF">2022-01-30T07:41:28Z</dcterms:created>
  <dcterms:modified xsi:type="dcterms:W3CDTF">2022-02-18T09:44:45Z</dcterms:modified>
</cp:coreProperties>
</file>