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A1E3"/>
    <a:srgbClr val="AC75D5"/>
    <a:srgbClr val="B07B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1368" y="-144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5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4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8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7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1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8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7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bg2">
                <a:lumMod val="9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rgbClr val="AC75D5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1739282" y="806823"/>
            <a:ext cx="2487706" cy="19901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indent="355600" algn="r" defTabSz="1425550">
              <a:lnSpc>
                <a:spcPct val="170000"/>
              </a:lnSpc>
              <a:spcBef>
                <a:spcPct val="0"/>
              </a:spcBef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</a:p>
          <a:p>
            <a:pPr lvl="0" indent="355600" algn="r" defTabSz="1425550">
              <a:lnSpc>
                <a:spcPct val="170000"/>
              </a:lnSpc>
              <a:spcBef>
                <a:spcPct val="0"/>
              </a:spcBef>
              <a:defRPr/>
            </a:pPr>
            <a:endParaRPr lang="ru-RU" sz="18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355600" algn="r" defTabSz="1425550">
              <a:lnSpc>
                <a:spcPct val="170000"/>
              </a:lnSpc>
              <a:spcBef>
                <a:spcPct val="0"/>
              </a:spcBef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355600" algn="ctr" defTabSz="1425550">
              <a:lnSpc>
                <a:spcPct val="170000"/>
              </a:lnSpc>
              <a:spcBef>
                <a:spcPct val="0"/>
              </a:spcBef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пульверизатор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краску налили, </a:t>
            </a:r>
          </a:p>
          <a:p>
            <a:pPr lvl="0" indent="355600" algn="ctr" defTabSz="1425550">
              <a:lnSpc>
                <a:spcPct val="170000"/>
              </a:lnSpc>
              <a:spcBef>
                <a:spcPct val="0"/>
              </a:spcBef>
              <a:defRPr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его запустили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indent="355600" algn="ctr" defTabSz="1425550">
              <a:lnSpc>
                <a:spcPct val="170000"/>
              </a:lnSpc>
              <a:spcBef>
                <a:spcPct val="0"/>
              </a:spcBef>
              <a:defRPr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Красили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аккуратно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детали,</a:t>
            </a:r>
          </a:p>
          <a:p>
            <a:pPr lvl="0" indent="355600" algn="ctr" defTabSz="1425550">
              <a:lnSpc>
                <a:spcPct val="170000"/>
              </a:lnSpc>
              <a:spcBef>
                <a:spcPct val="0"/>
              </a:spcBef>
              <a:defRPr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мы потом кормушку собрали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1318" y="1785264"/>
            <a:ext cx="40270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 горелки и плазма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дуги,</a:t>
            </a:r>
          </a:p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металла, сверкая,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слились.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горелкой варили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детали.</a:t>
            </a:r>
          </a:p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мы потом кормушку собрали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34746" y="1328981"/>
            <a:ext cx="3323915" cy="325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355600" algn="ctr" defTabSz="1425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5472" y="5378824"/>
            <a:ext cx="622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получилась кормушка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голодным несчастным пичужкам.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столовую к ней прилетали.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здорово, что мы кормушку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3" descr="C:\Users\User\AppData\Local\Microsoft\Windows\INetCache\Content.Word\IMG-dd2340dc39c18e158bce1db559cf27e7-V.JPG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2" y="1088545"/>
            <a:ext cx="2958126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 descr="C:\Users\User\AppData\Local\Microsoft\Windows\INetCache\Content.Word\IMG-bec3c970da6335ce7cf21040d09f6e8e-V.JPG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40" y="4919570"/>
            <a:ext cx="3263503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3" descr="C:\Users\User\AppData\Local\Microsoft\Windows\INetCache\Content.Word\IMG-8cfd24f9a253b6b7103d1002dc4f5d4c-V.JPG"/>
          <p:cNvPicPr>
            <a:picLocks noGr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84" y="1358153"/>
            <a:ext cx="2941735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435"/>
          <a:stretch>
            <a:fillRect/>
          </a:stretch>
        </p:blipFill>
        <p:spPr>
          <a:xfrm>
            <a:off x="9360233" y="7488739"/>
            <a:ext cx="3960000" cy="2678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756" y="5446059"/>
            <a:ext cx="37572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многое может  станок.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разрезать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пруток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станком нарезались детали,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мы потом кормушку собрали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82207" y="295835"/>
            <a:ext cx="9329428" cy="9660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Семья Димы Ушакова, воспитанника МБДОУ № 49.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«Кормушка для пичужки»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60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Семья Димы Ушакова, воспитанника МБДОУ № 49. «Кормушка для пичужки»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User1</cp:lastModifiedBy>
  <cp:revision>31</cp:revision>
  <dcterms:created xsi:type="dcterms:W3CDTF">2021-12-02T07:06:47Z</dcterms:created>
  <dcterms:modified xsi:type="dcterms:W3CDTF">2022-02-07T13:45:34Z</dcterms:modified>
</cp:coreProperties>
</file>