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15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9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5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A192-ACF4-4D59-8751-082D005FA25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CAAB-9792-44FD-A206-06E5D2DA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5028" y="548478"/>
            <a:ext cx="805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СЕМЬЯ СТЕПАНОВОЙ КАРИНЫ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2060" y="1262481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МБДОУ №49 г.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Коврова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060" y="1901404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Кормушка для птиц «Счастье внутри»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/>
          <a:stretch/>
        </p:blipFill>
        <p:spPr>
          <a:xfrm>
            <a:off x="11640456" y="2694117"/>
            <a:ext cx="2839156" cy="3442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>
          <a:xfrm>
            <a:off x="4176486" y="6339094"/>
            <a:ext cx="3040592" cy="3429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/>
        </p:blipFill>
        <p:spPr>
          <a:xfrm>
            <a:off x="11640456" y="6415113"/>
            <a:ext cx="2839156" cy="336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44270" y="5239654"/>
            <a:ext cx="620590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решили помочь птицам и изготовили для них кормушку. Кормушка изготовлена из безопасных,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270" y="2519276"/>
            <a:ext cx="6205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тяжелое время для мелких пернатых птиц. Орнитологи подсчитали, что, например, 90% синиц гибнут от холода в морозы ниже -10°С.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пищи не позволяет организму птахи вырабатывать необходимое тепло. А вот сытые птицы не замерзают, так как тратят калории на обогрев.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03290" y="2743197"/>
            <a:ext cx="4163620" cy="6887629"/>
            <a:chOff x="793633" y="3209863"/>
            <a:chExt cx="4163620" cy="67992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18" t="-1884" r="-1" b="-5193"/>
            <a:stretch/>
          </p:blipFill>
          <p:spPr>
            <a:xfrm>
              <a:off x="2581159" y="7547891"/>
              <a:ext cx="1196623" cy="1178561"/>
            </a:xfrm>
            <a:prstGeom prst="ellipse">
              <a:avLst/>
            </a:prstGeom>
            <a:ln w="317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30" name="Picture 6" descr="Лак универсальный SKYRON ГЛЯНЦЕВЫЙ (аэрозоль) 520 мл. от компании Хит  покупки купить в городе Екатеринбург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379" y="8609616"/>
              <a:ext cx="1399492" cy="1399492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6" b="13167"/>
            <a:stretch/>
          </p:blipFill>
          <p:spPr>
            <a:xfrm>
              <a:off x="1136421" y="3209863"/>
              <a:ext cx="3820832" cy="42312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33" y="7858333"/>
              <a:ext cx="2044480" cy="2057039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0" name="Прямая соединительная линия 9"/>
            <p:cNvCxnSpPr>
              <a:endCxn id="17" idx="0"/>
            </p:cNvCxnSpPr>
            <p:nvPr/>
          </p:nvCxnSpPr>
          <p:spPr>
            <a:xfrm flipH="1">
              <a:off x="1796997" y="6233160"/>
              <a:ext cx="92107" cy="2142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Блок-схема: узел 15"/>
            <p:cNvSpPr/>
            <p:nvPr/>
          </p:nvSpPr>
          <p:spPr>
            <a:xfrm>
              <a:off x="1869008" y="6231732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4923" y="8375770"/>
              <a:ext cx="944147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listair Signature" pitchFamily="2" charset="0"/>
                </a:rPr>
                <a:t>ф</a:t>
              </a:r>
              <a:r>
                <a:rPr lang="ru-RU" dirty="0" smtClean="0">
                  <a:latin typeface="Alistair Signature" pitchFamily="2" charset="0"/>
                </a:rPr>
                <a:t>анера</a:t>
              </a:r>
              <a:endParaRPr lang="ru-RU" dirty="0">
                <a:latin typeface="Alistair Signature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5706" y="7532437"/>
              <a:ext cx="944147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listair Signature" pitchFamily="2" charset="0"/>
                </a:rPr>
                <a:t>гвозди</a:t>
              </a:r>
              <a:endParaRPr lang="ru-RU" dirty="0">
                <a:latin typeface="Alistair Signature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0125" y="8734042"/>
              <a:ext cx="944147" cy="4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listair Signature" pitchFamily="2" charset="0"/>
                </a:rPr>
                <a:t>лак</a:t>
              </a:r>
              <a:endParaRPr lang="ru-RU" dirty="0">
                <a:latin typeface="Alistair Signature" pitchFamily="2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324351" y="6647876"/>
              <a:ext cx="45778" cy="1009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3687167" y="6428565"/>
              <a:ext cx="105372" cy="2458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Блок-схема: узел 31"/>
            <p:cNvSpPr/>
            <p:nvPr/>
          </p:nvSpPr>
          <p:spPr>
            <a:xfrm>
              <a:off x="3770576" y="6410969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94036" y="7921836"/>
            <a:ext cx="4056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всей семьей повесили кормушку в лесу и кормим птиц семенами, крупой, орешками, ягодами, фруктами и салом.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4036" y="6136583"/>
            <a:ext cx="4056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чистых материалов (березовая фанера, гвозди, нетоксичный акриловый лак на внешних поверхностях кормушки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127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Alistair Signature</vt:lpstr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Кузнецова</dc:creator>
  <cp:lastModifiedBy>Александра Кузнецова</cp:lastModifiedBy>
  <cp:revision>14</cp:revision>
  <dcterms:created xsi:type="dcterms:W3CDTF">2021-12-02T07:06:47Z</dcterms:created>
  <dcterms:modified xsi:type="dcterms:W3CDTF">2022-01-31T17:00:40Z</dcterms:modified>
</cp:coreProperties>
</file>