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7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8A02-49B4-4228-AD20-35F681B6923C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4C2B-9CAD-46DE-8923-7B77EE4DEB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1062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8A02-49B4-4228-AD20-35F681B6923C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4C2B-9CAD-46DE-8923-7B77EE4DEB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171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8A02-49B4-4228-AD20-35F681B6923C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4C2B-9CAD-46DE-8923-7B77EE4DEB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725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8A02-49B4-4228-AD20-35F681B6923C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4C2B-9CAD-46DE-8923-7B77EE4DEB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237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8A02-49B4-4228-AD20-35F681B6923C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4C2B-9CAD-46DE-8923-7B77EE4DEB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092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8A02-49B4-4228-AD20-35F681B6923C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4C2B-9CAD-46DE-8923-7B77EE4DEB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393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8A02-49B4-4228-AD20-35F681B6923C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4C2B-9CAD-46DE-8923-7B77EE4DEB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559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8A02-49B4-4228-AD20-35F681B6923C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4C2B-9CAD-46DE-8923-7B77EE4DEB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95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8A02-49B4-4228-AD20-35F681B6923C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4C2B-9CAD-46DE-8923-7B77EE4DEB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4654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8A02-49B4-4228-AD20-35F681B6923C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4C2B-9CAD-46DE-8923-7B77EE4DEB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031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8A02-49B4-4228-AD20-35F681B6923C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4C2B-9CAD-46DE-8923-7B77EE4DEB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644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58A02-49B4-4228-AD20-35F681B6923C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14C2B-9CAD-46DE-8923-7B77EE4DEB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11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4/1619254487_49-phonoteka_org-p-fon-dlya-prezentatsii-bezhevii-myagkii-odn-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 t="-497"/>
          <a:stretch>
            <a:fillRect/>
          </a:stretch>
        </p:blipFill>
        <p:spPr>
          <a:xfrm>
            <a:off x="1854925" y="3905794"/>
            <a:ext cx="2743201" cy="2489338"/>
          </a:xfrm>
          <a:prstGeom prst="ellipse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/>
          <a:srcRect b="23543"/>
          <a:stretch/>
        </p:blipFill>
        <p:spPr>
          <a:xfrm>
            <a:off x="692330" y="418011"/>
            <a:ext cx="2651761" cy="3087463"/>
          </a:xfrm>
          <a:prstGeom prst="ellipse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47612" y="849087"/>
            <a:ext cx="2717074" cy="2480809"/>
          </a:xfrm>
          <a:prstGeom prst="ellipse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7575" t="26525" r="42172" b="42464"/>
          <a:stretch/>
        </p:blipFill>
        <p:spPr>
          <a:xfrm>
            <a:off x="7628709" y="3722914"/>
            <a:ext cx="2821577" cy="2629709"/>
          </a:xfrm>
          <a:prstGeom prst="ellipse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66160" y="470262"/>
            <a:ext cx="506838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«Птичья столовая»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Зимой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птицам очень голодно, поэтому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Сластихина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Даша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папой решили смастерить кормушку. Они взяли деревянные планки, скрепили их и получилась прекрасная «Птичья столовая». Птичкам всегда готовы угощения на все вкусы: пшено для воробьев, семечки для синичек, сухая рябина для снегирей. Каждый день около «Птичьей столовой» слышны весёлые песни птиц. Так они благодарят за вкусные угощения.</a:t>
            </a:r>
          </a:p>
          <a:p>
            <a:pPr algn="ctr"/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44891" y="6113418"/>
            <a:ext cx="206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  №49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193628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7</Words>
  <Application>Microsoft Office PowerPoint</Application>
  <PresentationFormat>Произвольный</PresentationFormat>
  <Paragraphs>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User1</cp:lastModifiedBy>
  <cp:revision>18</cp:revision>
  <dcterms:created xsi:type="dcterms:W3CDTF">2022-01-31T16:22:41Z</dcterms:created>
  <dcterms:modified xsi:type="dcterms:W3CDTF">2022-02-18T10:49:45Z</dcterms:modified>
</cp:coreProperties>
</file>