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1518" y="-56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A4842BC-572C-D24F-99C7-7A17EA251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DCBB23BE-0327-E24A-8FFD-71C7E7E8EF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5BF1ED5-286D-2440-98C1-C5202C6B4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435D1-F42B-7F40-A228-15AC6AC82840}" type="datetimeFigureOut">
              <a:rPr lang="ru-RU"/>
              <a:pPr/>
              <a:t>18.02.2022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3DDF521-CAE6-6645-8866-B02A04BB0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D2740CA-8293-8347-8E7E-FFF35CD07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BC56F-7562-454A-AC3E-7B04CE9BADC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35831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215A89B-BB7F-9D4A-AECB-0757C471E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FF608EF0-EB47-AB4D-B559-567D31BE3C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3393A29-4A0E-2A42-9EB4-4988F883C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435D1-F42B-7F40-A228-15AC6AC82840}" type="datetimeFigureOut">
              <a:rPr lang="ru-RU"/>
              <a:pPr/>
              <a:t>18.02.2022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EA7AE60-DA38-7E42-9784-3D6048F06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8D6EFA7-405E-1F42-BA80-E7A9273CF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BC56F-7562-454A-AC3E-7B04CE9BADC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90541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BBCBF68D-41B1-9340-BE35-F9BE18F67A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94874CBA-6612-0642-B934-B7CCB5A54C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C5F2EB7-AAD6-6F47-8E24-DBED7479B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435D1-F42B-7F40-A228-15AC6AC82840}" type="datetimeFigureOut">
              <a:rPr lang="ru-RU"/>
              <a:pPr/>
              <a:t>18.02.2022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CB1F441-F513-1243-B387-75BE84BE9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5C7C8A9-F639-0E41-9D7E-CCF8FCAEC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BC56F-7562-454A-AC3E-7B04CE9BADC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72658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66A1219-690D-5B47-A875-ADA7BC34F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D7470B8-3630-8F48-A8A5-FA0913A5F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5B5F25E-85A8-5643-BB8E-870A16C23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435D1-F42B-7F40-A228-15AC6AC82840}" type="datetimeFigureOut">
              <a:rPr lang="ru-RU"/>
              <a:pPr/>
              <a:t>18.02.2022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D151DA7-0041-2142-B2BF-5EDC3178F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A104334-1780-6142-9B63-1D15F17A9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BC56F-7562-454A-AC3E-7B04CE9BADC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93158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044B0B4-665B-E64A-B952-83F4EA6E3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EB7F138-569C-9C4E-9D10-1C76C6F93C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D6ABA1D-26EC-6143-83AF-67CFD4C4D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435D1-F42B-7F40-A228-15AC6AC82840}" type="datetimeFigureOut">
              <a:rPr lang="ru-RU"/>
              <a:pPr/>
              <a:t>18.02.2022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65F5696-107D-0D46-A80B-2BD080AF8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43E90D4-C189-BF4B-8B5E-A5D2B876F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BC56F-7562-454A-AC3E-7B04CE9BADC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96542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55F69C7-53F6-D64A-81D2-B25B72671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FD9070E-7482-D943-A11B-EB2AA6F364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727A5C9B-699E-A34E-8002-71FF3ECD98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B5258C08-374E-D345-9CF3-149ED71A7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435D1-F42B-7F40-A228-15AC6AC82840}" type="datetimeFigureOut">
              <a:rPr lang="ru-RU"/>
              <a:pPr/>
              <a:t>18.02.2022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F4E94233-7803-4247-A9A6-F19533C24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53B998EB-A213-024E-A8CB-68D480271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BC56F-7562-454A-AC3E-7B04CE9BADC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39697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23EB681-A689-BF4B-B5B0-F1383C373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8AD274D-50B5-4D46-A43B-A918D5A54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1AE74EB6-D448-9F40-B315-3F195DB89D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CDF8D3A9-1666-CF4D-81A9-F63A4CE536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34FAC1C6-99DF-5143-AD52-9DD5B6E349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718539F8-46C8-D14A-9664-0665BABAD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435D1-F42B-7F40-A228-15AC6AC82840}" type="datetimeFigureOut">
              <a:rPr lang="ru-RU"/>
              <a:pPr/>
              <a:t>18.02.2022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751BDF2B-5D81-094E-8A0F-2E3A655D8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8FFA2466-E930-9D49-A4AA-5535A63CD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BC56F-7562-454A-AC3E-7B04CE9BADC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49159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BDD1B1C-0524-8944-9882-DFCAA68BB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BC16D994-2024-1F4A-8DCE-7DB27F723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435D1-F42B-7F40-A228-15AC6AC82840}" type="datetimeFigureOut">
              <a:rPr lang="ru-RU"/>
              <a:pPr/>
              <a:t>18.02.2022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4BECBE50-5A61-A84C-913A-6D634A4F6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8710CDCB-4ABF-554F-973F-3D2ADDD96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BC56F-7562-454A-AC3E-7B04CE9BADC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18946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6202F3FB-7A71-6D44-8814-843D50F60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435D1-F42B-7F40-A228-15AC6AC82840}" type="datetimeFigureOut">
              <a:rPr lang="ru-RU"/>
              <a:pPr/>
              <a:t>18.02.2022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EC541350-DDB9-164C-9680-530FF25E4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1DC11E9E-245D-2641-B60D-E57F8BA7F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BC56F-7562-454A-AC3E-7B04CE9BADC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12806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B31E7B0-CB25-774E-84AD-5DAF0FB52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EA5AAD3-DCC7-2146-9520-8EFF7BF0B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F9FD5800-880B-944C-B662-C9819DA5FA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23B8D624-0798-4548-A2E1-B37EF21CB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435D1-F42B-7F40-A228-15AC6AC82840}" type="datetimeFigureOut">
              <a:rPr lang="ru-RU"/>
              <a:pPr/>
              <a:t>18.02.2022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E3750CF5-5F5E-EE4B-B690-EC1715A8A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ECD99775-B89B-E642-99EB-B19C5CCBF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BC56F-7562-454A-AC3E-7B04CE9BADC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91815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22BB43C-687F-3649-B957-195C651A4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8E4E6BC4-DAD1-7E43-9492-D3C234945F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00696A62-4631-4B4D-8210-9E832E593D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9A7669C-E0F3-DF42-854E-451CB3AA5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435D1-F42B-7F40-A228-15AC6AC82840}" type="datetimeFigureOut">
              <a:rPr lang="ru-RU"/>
              <a:pPr/>
              <a:t>18.02.2022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8C26BF04-9446-3B47-BCC0-7FBAF122A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775430C8-9E4A-F34C-8EC7-28CB01AC3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BC56F-7562-454A-AC3E-7B04CE9BADC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88058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2957FF0-21A3-D241-8E0E-99A203C19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3F34D2EC-368A-F747-BBFD-6C3580E63D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F1F265A1-5E12-F74C-BA89-EAFBF8B427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435D1-F42B-7F40-A228-15AC6AC82840}" type="datetimeFigureOut">
              <a:rPr lang="ru-RU"/>
              <a:pPr/>
              <a:t>18.02.2022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C064EA4E-1B1B-A748-AA45-D7F0CD2B1B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AB04922-57F8-2B47-A1C8-AFFF060CB9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BC56F-7562-454A-AC3E-7B04CE9BADC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66397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BF5B552-A168-D34B-BFB6-BD90EB3CF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0" y="533400"/>
            <a:ext cx="8812771" cy="101449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  <a:latin typeface="Times New Roman" panose="02000000000000000000" pitchFamily="2" charset="0"/>
                <a:ea typeface="Times New Roman" panose="02000000000000000000" pitchFamily="2" charset="0"/>
              </a:rPr>
              <a:t>Семья </a:t>
            </a:r>
            <a:r>
              <a:rPr lang="ru-RU" sz="2200" b="1" dirty="0" err="1" smtClean="0">
                <a:solidFill>
                  <a:srgbClr val="002060"/>
                </a:solidFill>
                <a:latin typeface="Times New Roman" panose="02000000000000000000" pitchFamily="2" charset="0"/>
                <a:ea typeface="Times New Roman" panose="02000000000000000000" pitchFamily="2" charset="0"/>
              </a:rPr>
              <a:t>Пуляевой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00000000000000000" pitchFamily="2" charset="0"/>
                <a:ea typeface="Times New Roman" panose="02000000000000000000" pitchFamily="2" charset="0"/>
              </a:rPr>
              <a:t> Анны, воспитанницы МБДОУ № 49 </a:t>
            </a:r>
            <a:r>
              <a:rPr lang="ru-RU" sz="2200" b="1" dirty="0" err="1" smtClean="0">
                <a:solidFill>
                  <a:srgbClr val="002060"/>
                </a:solidFill>
                <a:latin typeface="Times New Roman" panose="02000000000000000000" pitchFamily="2" charset="0"/>
                <a:ea typeface="Times New Roman" panose="02000000000000000000" pitchFamily="2" charset="0"/>
              </a:rPr>
              <a:t>г.Коврова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00000000000000000" pitchFamily="2" charset="0"/>
                <a:ea typeface="Times New Roman" panose="02000000000000000000" pitchFamily="2" charset="0"/>
              </a:rPr>
              <a:t/>
            </a:r>
            <a:br>
              <a:rPr lang="ru-RU" sz="2200" b="1" dirty="0" smtClean="0">
                <a:solidFill>
                  <a:srgbClr val="002060"/>
                </a:solidFill>
                <a:latin typeface="Times New Roman" panose="02000000000000000000" pitchFamily="2" charset="0"/>
                <a:ea typeface="Times New Roman" panose="02000000000000000000" pitchFamily="2" charset="0"/>
              </a:rPr>
            </a:br>
            <a:r>
              <a:rPr lang="ru-RU" sz="2200" b="1" dirty="0" smtClean="0">
                <a:solidFill>
                  <a:srgbClr val="002060"/>
                </a:solidFill>
                <a:latin typeface="Times New Roman" panose="02000000000000000000" pitchFamily="2" charset="0"/>
                <a:ea typeface="Times New Roman" panose="02000000000000000000" pitchFamily="2" charset="0"/>
              </a:rPr>
              <a:t>«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ea typeface="Times New Roman" panose="02000000000000000000" pitchFamily="2" charset="0"/>
                <a:cs typeface="Times New Roman" pitchFamily="18" charset="0"/>
              </a:rPr>
              <a:t>Синичкин дом»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ea typeface="Times New Roman" panose="02000000000000000000" pitchFamily="2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7030A0"/>
                </a:solidFill>
                <a:latin typeface="Times New Roman" pitchFamily="18" charset="0"/>
                <a:ea typeface="Times New Roman" panose="02000000000000000000" pitchFamily="2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ea typeface="Times New Roman" panose="02000000000000000000" pitchFamily="2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ea typeface="Times New Roman" panose="02000000000000000000" pitchFamily="2" charset="0"/>
                <a:cs typeface="Times New Roman" pitchFamily="18" charset="0"/>
              </a:rPr>
            </a:br>
            <a:endParaRPr lang="ru-RU" sz="2000" b="1" dirty="0">
              <a:solidFill>
                <a:srgbClr val="7030A0"/>
              </a:solidFill>
              <a:latin typeface="Times New Roman" pitchFamily="18" charset="0"/>
              <a:ea typeface="Times New Roman" panose="02000000000000000000" pitchFamily="2" charset="0"/>
              <a:cs typeface="Times New Roman" pitchFamily="18" charset="0"/>
            </a:endParaRPr>
          </a:p>
        </p:txBody>
      </p:sp>
      <p:pic>
        <p:nvPicPr>
          <p:cNvPr id="5" name="Рисунок 5">
            <a:extLst>
              <a:ext uri="{FF2B5EF4-FFF2-40B4-BE49-F238E27FC236}">
                <a16:creationId xmlns="" xmlns:a16="http://schemas.microsoft.com/office/drawing/2014/main" id="{B7FAF46C-F6F2-EA49-8721-EF94E346D8F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9829800" y="4038600"/>
            <a:ext cx="1619248" cy="2158999"/>
          </a:xfrm>
        </p:spPr>
      </p:pic>
      <p:pic>
        <p:nvPicPr>
          <p:cNvPr id="9" name="Рисунок 9">
            <a:extLst>
              <a:ext uri="{FF2B5EF4-FFF2-40B4-BE49-F238E27FC236}">
                <a16:creationId xmlns="" xmlns:a16="http://schemas.microsoft.com/office/drawing/2014/main" id="{BFD695A9-EE5C-594B-B13C-247CD28CB9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4343400"/>
            <a:ext cx="2021415" cy="1846286"/>
          </a:xfrm>
          <a:prstGeom prst="rect">
            <a:avLst/>
          </a:prstGeom>
        </p:spPr>
      </p:pic>
      <p:pic>
        <p:nvPicPr>
          <p:cNvPr id="10" name="Рисунок 10">
            <a:extLst>
              <a:ext uri="{FF2B5EF4-FFF2-40B4-BE49-F238E27FC236}">
                <a16:creationId xmlns="" xmlns:a16="http://schemas.microsoft.com/office/drawing/2014/main" id="{D498C76E-5827-804C-8A2A-7EB29D2CA84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3581400"/>
            <a:ext cx="1988009" cy="2650949"/>
          </a:xfrm>
          <a:prstGeom prst="rect">
            <a:avLst/>
          </a:prstGeom>
        </p:spPr>
      </p:pic>
      <p:pic>
        <p:nvPicPr>
          <p:cNvPr id="11" name="Рисунок 11">
            <a:extLst>
              <a:ext uri="{FF2B5EF4-FFF2-40B4-BE49-F238E27FC236}">
                <a16:creationId xmlns="" xmlns:a16="http://schemas.microsoft.com/office/drawing/2014/main" id="{E3561091-AAE5-884F-8D0B-E00CBFD9742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3581400"/>
            <a:ext cx="2000046" cy="2667000"/>
          </a:xfrm>
          <a:prstGeom prst="rect">
            <a:avLst/>
          </a:prstGeom>
        </p:spPr>
      </p:pic>
      <p:pic>
        <p:nvPicPr>
          <p:cNvPr id="12" name="Рисунок 12">
            <a:extLst>
              <a:ext uri="{FF2B5EF4-FFF2-40B4-BE49-F238E27FC236}">
                <a16:creationId xmlns="" xmlns:a16="http://schemas.microsoft.com/office/drawing/2014/main" id="{79FADAA6-7051-0D46-B0D1-3D4BD77A142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66800" y="831499"/>
            <a:ext cx="1828800" cy="2662792"/>
          </a:xfrm>
          <a:prstGeom prst="rect">
            <a:avLst/>
          </a:prstGeom>
        </p:spPr>
      </p:pic>
      <p:pic>
        <p:nvPicPr>
          <p:cNvPr id="14" name="Рисунок 14">
            <a:extLst>
              <a:ext uri="{FF2B5EF4-FFF2-40B4-BE49-F238E27FC236}">
                <a16:creationId xmlns="" xmlns:a16="http://schemas.microsoft.com/office/drawing/2014/main" id="{CD908F87-E469-7F4B-8CE8-F3B8FDC02B3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838200"/>
            <a:ext cx="1981200" cy="2641869"/>
          </a:xfrm>
          <a:prstGeom prst="rect">
            <a:avLst/>
          </a:prstGeom>
        </p:spPr>
      </p:pic>
      <p:sp>
        <p:nvSpPr>
          <p:cNvPr id="16" name="Заголовок 1">
            <a:extLst>
              <a:ext uri="{FF2B5EF4-FFF2-40B4-BE49-F238E27FC236}">
                <a16:creationId xmlns="" xmlns:a16="http://schemas.microsoft.com/office/drawing/2014/main" id="{DBF5B552-A168-D34B-BFB6-BD90EB3CF745}"/>
              </a:ext>
            </a:extLst>
          </p:cNvPr>
          <p:cNvSpPr txBox="1">
            <a:spLocks/>
          </p:cNvSpPr>
          <p:nvPr/>
        </p:nvSpPr>
        <p:spPr>
          <a:xfrm>
            <a:off x="5257799" y="990600"/>
            <a:ext cx="6324601" cy="2895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3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Times New Roman" panose="02000000000000000000" pitchFamily="2" charset="0"/>
                <a:cs typeface="Times New Roman" pitchFamily="18" charset="0"/>
              </a:rPr>
              <a:t/>
            </a:r>
            <a:b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Times New Roman" panose="02000000000000000000" pitchFamily="2" charset="0"/>
                <a:cs typeface="Times New Roman" pitchFamily="18" charset="0"/>
              </a:rPr>
            </a:b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itchFamily="18" charset="0"/>
              <a:ea typeface="Times New Roman" panose="02000000000000000000" pitchFamily="2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3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000" b="1" dirty="0" smtClean="0">
              <a:solidFill>
                <a:srgbClr val="7030A0"/>
              </a:solidFill>
              <a:latin typeface="Times New Roman" pitchFamily="18" charset="0"/>
              <a:ea typeface="Times New Roman" panose="02000000000000000000" pitchFamily="2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3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1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itchFamily="18" charset="0"/>
              <a:ea typeface="Times New Roman" panose="02000000000000000000" pitchFamily="2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3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000" b="1" i="1" dirty="0" smtClean="0">
              <a:solidFill>
                <a:srgbClr val="7030A0"/>
              </a:solidFill>
              <a:latin typeface="Times New Roman" pitchFamily="18" charset="0"/>
              <a:ea typeface="Times New Roman" panose="02000000000000000000" pitchFamily="2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3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1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itchFamily="18" charset="0"/>
              <a:ea typeface="Times New Roman" panose="02000000000000000000" pitchFamily="2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3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anose="02000000000000000000" pitchFamily="2" charset="0"/>
                <a:cs typeface="Times New Roman" pitchFamily="18" charset="0"/>
              </a:rPr>
              <a:t>С </a:t>
            </a:r>
            <a:r>
              <a:rPr kumimoji="0" lang="ru-RU" sz="800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anose="02000000000000000000" pitchFamily="2" charset="0"/>
                <a:cs typeface="Times New Roman" pitchFamily="18" charset="0"/>
              </a:rPr>
              <a:t>мамой сделали кормушку для синичек, воробьёв, </a:t>
            </a:r>
            <a:br>
              <a:rPr kumimoji="0" lang="ru-RU" sz="800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anose="02000000000000000000" pitchFamily="2" charset="0"/>
                <a:cs typeface="Times New Roman" pitchFamily="18" charset="0"/>
              </a:rPr>
            </a:br>
            <a:r>
              <a:rPr kumimoji="0" lang="ru-RU" sz="800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anose="02000000000000000000" pitchFamily="2" charset="0"/>
                <a:cs typeface="Times New Roman" pitchFamily="18" charset="0"/>
              </a:rPr>
              <a:t>каждый день их кормим хлебом, и сестричек, </a:t>
            </a:r>
            <a:endParaRPr kumimoji="0" lang="ru-RU" sz="8000" i="1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Times New Roman" panose="02000000000000000000" pitchFamily="2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3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anose="02000000000000000000" pitchFamily="2" charset="0"/>
                <a:cs typeface="Times New Roman" pitchFamily="18" charset="0"/>
              </a:rPr>
              <a:t>и </a:t>
            </a:r>
            <a:r>
              <a:rPr kumimoji="0" lang="ru-RU" sz="800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Times New Roman" panose="02000000000000000000" pitchFamily="2" charset="0"/>
                <a:cs typeface="Times New Roman" pitchFamily="18" charset="0"/>
              </a:rPr>
              <a:t>братьёв. </a:t>
            </a:r>
          </a:p>
          <a:p>
            <a:pPr marR="0" lvl="0" indent="361950" algn="just" defTabSz="914400" rtl="0" eaLnBrk="1" fontAlgn="auto" latinLnBrk="0" hangingPunct="1">
              <a:lnSpc>
                <a:spcPct val="13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Для </a:t>
            </a:r>
            <a:r>
              <a:rPr kumimoji="0" lang="ru-RU" sz="8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работы взяли старую фанеру, палочки от суши, шпагат. Фанеру распилили на 2 части, покрасили акриловыми красками, наклеили  снежинки, вырезанные из салфеток и </a:t>
            </a:r>
            <a:r>
              <a:rPr kumimoji="0" lang="ru-RU" sz="80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полачили</a:t>
            </a:r>
            <a:r>
              <a:rPr kumimoji="0" lang="ru-RU" sz="8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 </a:t>
            </a:r>
            <a:r>
              <a:rPr kumimoji="0" lang="ru-RU" sz="8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Палочки </a:t>
            </a:r>
            <a:r>
              <a:rPr kumimoji="0" lang="ru-RU" sz="8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от суши распилили и склеили две части фанеры. Задекорировали кружевом и блестящими элементами</a:t>
            </a:r>
            <a:r>
              <a:rPr kumimoji="0" lang="ru-RU" sz="8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="" xmlns:p14="http://schemas.microsoft.com/office/powerpoint/2010/main" val="31983380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НОК УО ОД - для дошкольников и ДОПов</Template>
  <TotalTime>8</TotalTime>
  <Words>9</Words>
  <Application>Microsoft Office PowerPoint</Application>
  <PresentationFormat>Произвольный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Семья Пуляевой Анны, воспитанницы МБДОУ № 49 г.Коврова «Синичкин дом»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«Синичкин дом» С мамой сделали кормушку для синичек, воробьёв,  каждый день их кормим хлебом, и сестричек, и братьёв</dc:title>
  <dc:creator>Неизвестный пользователь</dc:creator>
  <cp:lastModifiedBy>User1</cp:lastModifiedBy>
  <cp:revision>4</cp:revision>
  <dcterms:created xsi:type="dcterms:W3CDTF">2022-01-31T12:08:48Z</dcterms:created>
  <dcterms:modified xsi:type="dcterms:W3CDTF">2022-02-18T09:48:59Z</dcterms:modified>
</cp:coreProperties>
</file>