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575653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4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9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9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1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1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8" y="6377460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2" y="1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5.xml"/><Relationship Id="rId1" Type="http://schemas.openxmlformats.org/officeDocument/2006/relationships/video" Target="file:///C:\Users\User\Desktop\&#1088;&#1072;&#1074;&#1073;&#1086;&#1090;&#1080;&#1072;\video-cf3378d0dfe83637870c99456ff849b2-V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МБДОУ 49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000" dirty="0" smtClean="0"/>
              <a:t>16 группа «Божьи коровки»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Представляет….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«Как мы проводим время на самоизоляции»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Воспитатель: </a:t>
            </a:r>
            <a:r>
              <a:rPr lang="ru-RU" dirty="0" err="1" smtClean="0"/>
              <a:t>Щелканова</a:t>
            </a:r>
            <a:r>
              <a:rPr lang="ru-RU" dirty="0" smtClean="0"/>
              <a:t> Мария Алексеевна</a:t>
            </a:r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делимся своими успехами в </a:t>
            </a:r>
            <a:r>
              <a:rPr lang="ru-RU" dirty="0" err="1" smtClean="0"/>
              <a:t>садоводничестве</a:t>
            </a:r>
            <a:endParaRPr lang="ru-RU" dirty="0"/>
          </a:p>
        </p:txBody>
      </p:sp>
      <p:pic>
        <p:nvPicPr>
          <p:cNvPr id="4" name="Содержимое 3" descr="IMG_20200226_2149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165208" cy="4248472"/>
          </a:xfrm>
        </p:spPr>
      </p:pic>
      <p:pic>
        <p:nvPicPr>
          <p:cNvPr id="5" name="Рисунок 4" descr="IMG_20200228_203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412776"/>
            <a:ext cx="3528392" cy="2880320"/>
          </a:xfrm>
          <a:prstGeom prst="rect">
            <a:avLst/>
          </a:prstGeom>
        </p:spPr>
      </p:pic>
      <p:pic>
        <p:nvPicPr>
          <p:cNvPr id="6" name="Рисунок 5" descr="IMG-25b0167c1bd8f0e4b0501f2ec5263009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12776"/>
            <a:ext cx="2376264" cy="4104456"/>
          </a:xfrm>
          <a:prstGeom prst="rect">
            <a:avLst/>
          </a:prstGeom>
        </p:spPr>
      </p:pic>
      <p:pic>
        <p:nvPicPr>
          <p:cNvPr id="7" name="Рисунок 6" descr="IMG-c35e3437f8479ee00442deaf9bbf5f2e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573017"/>
            <a:ext cx="3479912" cy="2889137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читаем, делаем задания на «</a:t>
            </a:r>
            <a:r>
              <a:rPr lang="ru-RU" dirty="0" err="1" smtClean="0"/>
              <a:t>Учи.ру</a:t>
            </a:r>
            <a:r>
              <a:rPr lang="ru-RU" dirty="0" smtClean="0"/>
              <a:t>» и делаем зарядку!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video-cf3378d0dfe83637870c99456ff849b2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556792"/>
            <a:ext cx="2952328" cy="4344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Мы лепим людей, рисуем в технике «Точечный рисунок» и делаем поделки.</a:t>
            </a:r>
            <a:endParaRPr lang="ru-RU" sz="2800" dirty="0"/>
          </a:p>
        </p:txBody>
      </p:sp>
      <p:pic>
        <p:nvPicPr>
          <p:cNvPr id="4" name="Содержимое 3" descr="IMG-6b092af86ceee51d58f20b44051ff40a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5"/>
            <a:ext cx="1806749" cy="2179712"/>
          </a:xfrm>
        </p:spPr>
      </p:pic>
      <p:pic>
        <p:nvPicPr>
          <p:cNvPr id="5" name="Рисунок 4" descr="IMG-543db9c8da9df31a0a3b87b9818676c5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3626582"/>
            <a:ext cx="3571337" cy="3231419"/>
          </a:xfrm>
          <a:prstGeom prst="rect">
            <a:avLst/>
          </a:prstGeom>
        </p:spPr>
      </p:pic>
      <p:pic>
        <p:nvPicPr>
          <p:cNvPr id="6" name="Рисунок 5" descr="IMG-a285f4cafcb49b679483ccbbe8aa8602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5498" y="1484785"/>
            <a:ext cx="2678503" cy="3231419"/>
          </a:xfrm>
          <a:prstGeom prst="rect">
            <a:avLst/>
          </a:prstGeom>
        </p:spPr>
      </p:pic>
      <p:pic>
        <p:nvPicPr>
          <p:cNvPr id="7" name="Рисунок 6" descr="IMG-f5b4f95fba00e52f6cf8341b25169f4b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5" y="1484785"/>
            <a:ext cx="2678503" cy="3231419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конечно же мы не забываем про День победы!</a:t>
            </a:r>
            <a:endParaRPr lang="ru-RU" dirty="0"/>
          </a:p>
        </p:txBody>
      </p:sp>
      <p:pic>
        <p:nvPicPr>
          <p:cNvPr id="4" name="Содержимое 3" descr="IMG-fd0ff8ad19b11c0e3d4b2ce6b6cf00bf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7" y="1556792"/>
            <a:ext cx="3634979" cy="4846638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428_172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1"/>
            <a:ext cx="2514239" cy="3248270"/>
          </a:xfrm>
        </p:spPr>
      </p:pic>
      <p:pic>
        <p:nvPicPr>
          <p:cNvPr id="5" name="Рисунок 4" descr="IMG_20200428_182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5220072" cy="3793540"/>
          </a:xfrm>
          <a:prstGeom prst="rect">
            <a:avLst/>
          </a:prstGeom>
        </p:spPr>
      </p:pic>
      <p:pic>
        <p:nvPicPr>
          <p:cNvPr id="8" name="Рисунок 7" descr="IMG_20200428_175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29308" y="2407196"/>
            <a:ext cx="3429000" cy="5472608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</TotalTime>
  <Words>68</Words>
  <Application>Microsoft Office PowerPoint</Application>
  <PresentationFormat>Экран (4:3)</PresentationFormat>
  <Paragraphs>15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Апекс</vt:lpstr>
      <vt:lpstr>1_Апекс</vt:lpstr>
      <vt:lpstr>Официальная</vt:lpstr>
      <vt:lpstr>Аспект</vt:lpstr>
      <vt:lpstr>Модульная</vt:lpstr>
      <vt:lpstr>Изящная</vt:lpstr>
      <vt:lpstr>МБДОУ 49 </vt:lpstr>
      <vt:lpstr>Мы делимся своими успехами в садоводничестве</vt:lpstr>
      <vt:lpstr>Слайд 3</vt:lpstr>
      <vt:lpstr>Мы лепим людей, рисуем в технике «Точечный рисунок» и делаем поделки.</vt:lpstr>
      <vt:lpstr>И конечно же мы не забываем про День победы!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15</cp:revision>
  <dcterms:created xsi:type="dcterms:W3CDTF">2020-04-29T09:26:52Z</dcterms:created>
  <dcterms:modified xsi:type="dcterms:W3CDTF">2020-04-30T14:16:29Z</dcterms:modified>
</cp:coreProperties>
</file>