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D44245-C549-4DBF-B748-2B145148D9CC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5154D0-F39F-4D30-AB1A-EA8E9D7E55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642918"/>
            <a:ext cx="6929486" cy="357190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cap="none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4800" cap="none" dirty="0" smtClean="0">
                <a:ln/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cap="none" dirty="0" smtClean="0">
                <a:ln/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cap="none" dirty="0" smtClean="0">
                <a:ln/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800" cap="none" dirty="0" smtClean="0">
                <a:ln/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cap="none" dirty="0" smtClean="0">
                <a:ln/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ПОДХОДЫ К ОРГАНИЗАЦИИ ПРОСТРАНСТВА И ОСНАЩЕНИЯ ПРЕДМЕТНО-ПРОСТРАНСТВЕННОЙ СРЕДЫ В ПРОГРАММЕ «ВДОХНОВЕНИЕ»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4800" cap="none" dirty="0">
              <a:ln/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81128"/>
            <a:ext cx="6246440" cy="19442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    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  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Сударикова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А.А.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043890" cy="6045348"/>
          </a:xfrm>
        </p:spPr>
        <p:txBody>
          <a:bodyPr>
            <a:normAutofit lnSpcReduction="10000"/>
          </a:bodyPr>
          <a:lstStyle/>
          <a:p>
            <a:pPr indent="27432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Я, учитывая особенности планировки группового помещения, отсутствие отдельных спален, сочла целесообразным организацию следующих центров в группе: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«Познаю мир»,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«Библиотека»,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«Игра»,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«Грамотеи»,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«Учимся считать»,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«Музыка. Театр»,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«Учимся считать»,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«Построй-ка».</a:t>
            </a:r>
          </a:p>
          <a:p>
            <a:pPr indent="27432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Все Центры мобильны, материалы могут переноситься на столы,  ребенку предложены всевозможные материалы для его активного участия   в разных видах деятельности.</a:t>
            </a:r>
          </a:p>
          <a:p>
            <a:pPr indent="274320"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00808"/>
            <a:ext cx="2700301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7972452" cy="5973910"/>
          </a:xfrm>
        </p:spPr>
        <p:txBody>
          <a:bodyPr/>
          <a:lstStyle/>
          <a:p>
            <a:pPr indent="27432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система организации развивающей предметно-пространственной среды помогает  обеспечить воспитанникам психологическую безопасность, в этой среде ребята чувствуют себя уверенно и свободно, т.к. у детей есть «право выбора» деятельности по своим интересам, и таким образом создается ощущение успешности, вмешательство взрослых сведено до минимума.</a:t>
            </a:r>
          </a:p>
          <a:p>
            <a:pPr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056"/>
            <a:ext cx="3532060" cy="2329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3456384" cy="2402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758138" cy="5831034"/>
          </a:xfrm>
        </p:spPr>
        <p:txBody>
          <a:bodyPr/>
          <a:lstStyle/>
          <a:p>
            <a:pPr indent="27432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 образом оформленные помещения помогут педагогу в работе и создают функциональную обстановку, в которой он может реализовать свои идеи и предложения для детей, а также все педагогические и воспитательные процессы.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80928"/>
            <a:ext cx="4734297" cy="3156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708920"/>
            <a:ext cx="64306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5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00192" y="274320"/>
            <a:ext cx="2376264" cy="6083638"/>
          </a:xfrm>
        </p:spPr>
        <p:txBody>
          <a:bodyPr>
            <a:normAutofit/>
          </a:bodyPr>
          <a:lstStyle/>
          <a:p>
            <a:pPr indent="1800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«Вдохновение» очень четко прописана организация жизненного пространства, в котором дети находятся каждый день, где они играют, едят, ссорятся, мирятся, общаются с друзьями.</a:t>
            </a:r>
          </a:p>
          <a:p>
            <a:pPr indent="1800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главных задач педагога в соответствии с программой «Вдохновение» — это создание условий развития детской инициативы, творческой индивидуальности каждого ребенка.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95" y="274638"/>
            <a:ext cx="4946210" cy="6327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8001056" cy="604534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оставляет дошкольным организациям возможность самостоятельного проектирования пространства по следующим критериям: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и оформительские материалы, соответствующие Сан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помещения детского сада должны отражать специфику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среды, места, где расположен детский сад;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организовано таким образом, что позволяет детям и родителям приобретать новый межкультурный опыт;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 особенности группы детей, такие как комбинация возрастов, совместное воспитание и образование детей с ОВЗ;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использует информацию, полученную от наблюдений в отношении использования зон и инвентаря, а также предложения детей. Эта информация дает основание для дополнения и замены инвентаря.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829576" cy="597391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говорится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мебель и оборудование находятся в хорошем состоянии и могут использоваться без ограничений;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и оборудование не должны препятствовать педагогическому процессу;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и оборудование соответствуют возрасту детей;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имеет свое место на открытых полках, в коробках, в свободном доступе;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промаркирован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686700" cy="583103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рекомендуется вовлекать детей в процесс принятия решений: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договаривается с детьми о правилах в отношении использования помещения для группы и инвентаря;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правила больше не соответствуют ситуации в группе, они меняются;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выбору новой мебели, игр привлекаются дети.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829576" cy="58310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РППС должно обеспечивать: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Охрану и укрепление здоровья, реализацию образовательного потенциала пространства, построение вариативного развивающегося образования, ориентированного на свободу выбора;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самосовершенствования;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вовлечение родителей в образовательную деятельность;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образовательной деятельности на основе взаимодействия взрослых с детьми;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должна быть не только развивающей, но и развивающейся.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829576" cy="57595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образовательной среды осуществляется по 5 областям:</a:t>
            </a:r>
          </a:p>
          <a:p>
            <a:pPr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социально-коммуникативное развитие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-познавательное развитие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-речевое развитие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-художественно-эстетическое развитие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-физическое развитие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043890" cy="6188224"/>
          </a:xfrm>
        </p:spPr>
        <p:txBody>
          <a:bodyPr>
            <a:normAutofit/>
          </a:bodyPr>
          <a:lstStyle/>
          <a:p>
            <a:pPr indent="274320" algn="just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программой дети, совместно с педагогами на «Детском совете» выбирая тему проекта, планируют работу в Центрах активности, которые наполняются в течение всего времени работы над проектом.</a:t>
            </a:r>
          </a:p>
          <a:p>
            <a:pPr indent="27432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детском саду каждая группа имеет возможность определить самостоятельно, по какому принципу систематизировать пространство – по степени активности или образовательным областям.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89040"/>
            <a:ext cx="4323071" cy="288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901014" cy="59024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По мнению педагогов, имеющих большой опыт работы по программе «Вдохновение» в группах могут быть  выделены следующие Центры: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игры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двигательной активности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конструирования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познавательно-исследовательской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продуктивного творчества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речи и моторики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книги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отдыха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626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Century Schoolbook</vt:lpstr>
      <vt:lpstr>Times New Roman</vt:lpstr>
      <vt:lpstr>Wingdings</vt:lpstr>
      <vt:lpstr>Wingdings 2</vt:lpstr>
      <vt:lpstr>Эркер</vt:lpstr>
      <vt:lpstr>    ПОДХОДЫ К ОРГАНИЗАЦИИ ПРОСТРАНСТВА И ОСНАЩЕНИЯ ПРЕДМЕТНО-ПРОСТРАНСТВЕННОЙ СРЕДЫ В ПРОГРАММЕ «ВДОХНОВЕНИЕ»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по программе «Вдохновение»</dc:title>
  <dc:creator>HP</dc:creator>
  <cp:lastModifiedBy>admin</cp:lastModifiedBy>
  <cp:revision>13</cp:revision>
  <dcterms:created xsi:type="dcterms:W3CDTF">2022-04-08T11:10:08Z</dcterms:created>
  <dcterms:modified xsi:type="dcterms:W3CDTF">2022-04-18T11:03:10Z</dcterms:modified>
</cp:coreProperties>
</file>