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0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7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25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37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9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9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5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65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3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4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254487_49-phonoteka_org-p-fon-dlya-prezentatsii-bezhevii-myagkii-odn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-270" t="14186" r="270" b="12750"/>
          <a:stretch/>
        </p:blipFill>
        <p:spPr>
          <a:xfrm>
            <a:off x="862149" y="450239"/>
            <a:ext cx="2707969" cy="2292962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860" r="4883"/>
          <a:stretch/>
        </p:blipFill>
        <p:spPr>
          <a:xfrm>
            <a:off x="718457" y="3357254"/>
            <a:ext cx="2934730" cy="239040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1302" y="3353582"/>
            <a:ext cx="2782389" cy="232876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1450" y="4177698"/>
            <a:ext cx="2847703" cy="230148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144" t="1" b="4013"/>
          <a:stretch/>
        </p:blipFill>
        <p:spPr>
          <a:xfrm>
            <a:off x="8817430" y="432047"/>
            <a:ext cx="2717074" cy="2428719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4617" y="209006"/>
            <a:ext cx="364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62663" y="209006"/>
            <a:ext cx="50495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Кормушку приготовили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Перелешин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папа. Все детали деревянные, тщательно ошкурены, сглажены острые края и углы, чтобы птицы не поранились. Кормушка очень просторная, поэтому сразу несколько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 ней поместиться. Часть крыши открывается. Это помогает не просыпать корм мимо. Кормушку можно разместить в любом месте участка, у неё удобное крепление. Синичкам нравится прилетать на эту кормушку и лакомиться птичьими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601201" y="6139543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  №49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413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User1</cp:lastModifiedBy>
  <cp:revision>18</cp:revision>
  <dcterms:created xsi:type="dcterms:W3CDTF">2022-01-31T16:22:41Z</dcterms:created>
  <dcterms:modified xsi:type="dcterms:W3CDTF">2022-02-18T10:50:23Z</dcterms:modified>
</cp:coreProperties>
</file>