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119350" cy="10691813"/>
  <p:notesSz cx="6858000" cy="9144000"/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7BD7"/>
    <a:srgbClr val="C7A1E3"/>
    <a:srgbClr val="AC75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20" y="-108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59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83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1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85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71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15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82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27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9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16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77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DA6A"/>
            </a:gs>
            <a:gs pos="0">
              <a:schemeClr val="accent4"/>
            </a:gs>
            <a:gs pos="41000">
              <a:schemeClr val="accent4">
                <a:lumMod val="40000"/>
                <a:lumOff val="60000"/>
              </a:schemeClr>
            </a:gs>
            <a:gs pos="73000">
              <a:schemeClr val="accent4">
                <a:lumMod val="40000"/>
                <a:lumOff val="60000"/>
              </a:schemeClr>
            </a:gs>
            <a:gs pos="93000">
              <a:schemeClr val="accent4">
                <a:lumMod val="41000"/>
                <a:lumOff val="59000"/>
                <a:alpha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1306" y="647463"/>
            <a:ext cx="805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СЕМЬЯ КОВАЛЬСКОЙ АЛЕКСАНДРЫ,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4071" y="1456605"/>
            <a:ext cx="80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воспитанницы МБДОУ №49 г.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Коврова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0576" y="2006386"/>
            <a:ext cx="80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«Сладости для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радости»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9513" y="2641698"/>
            <a:ext cx="674255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Ковальских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дружная.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креативная.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остроумный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добрый,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и самая энергичная. Катюша очень любит активные игры.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Дочка Александра очень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милая, отзывчивая и самостоятельная девочка.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Сынок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из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вышеперечисленной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банды.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наблюдать за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сестрёнками.</a:t>
            </a:r>
          </a:p>
          <a:p>
            <a:pPr indent="357188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любимое занятие по вечерам - рисование. Перед сном родители рассказывают сказки и поют песни под гитару. Многие песенки дети уже подпевают. </a:t>
            </a:r>
            <a:endParaRPr lang="ru-RU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5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выходным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традиции зовём гостей и все вместе печём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печенье, или вафли.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путешествовать и узнавать что-то новое.</a:t>
            </a:r>
          </a:p>
          <a:p>
            <a:pPr indent="357188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счастливые родители, и если Вы хотите, чтобы дети были счастливы - просто подайте им пример.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6" r="17752"/>
          <a:stretch/>
        </p:blipFill>
        <p:spPr>
          <a:xfrm>
            <a:off x="4358309" y="2423644"/>
            <a:ext cx="2946400" cy="2789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430778" y="7384866"/>
            <a:ext cx="2177135" cy="2902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883" y="5369657"/>
            <a:ext cx="2750478" cy="3667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166" y="297750"/>
            <a:ext cx="3063269" cy="4594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471" y="5592979"/>
            <a:ext cx="2507943" cy="18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1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143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Кузнецова</dc:creator>
  <cp:lastModifiedBy>User1</cp:lastModifiedBy>
  <cp:revision>25</cp:revision>
  <dcterms:created xsi:type="dcterms:W3CDTF">2021-12-02T07:06:47Z</dcterms:created>
  <dcterms:modified xsi:type="dcterms:W3CDTF">2021-12-07T15:38:12Z</dcterms:modified>
</cp:coreProperties>
</file>