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ru-RU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2" d="100"/>
          <a:sy n="72" d="100"/>
        </p:scale>
        <p:origin x="-1320" y="-108"/>
      </p:cViewPr>
      <p:guideLst>
        <p:guide orient="horz" pos="3367"/>
        <p:guide pos="476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1459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92832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994147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79850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647157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551523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8825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9827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809480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46167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7774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BA192-ACF4-4D59-8751-082D005FA252}" type="datetimeFigureOut">
              <a:rPr lang="ru-RU" smtClean="0"/>
              <a:pPr/>
              <a:t>07.12.2021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C5CAAB-9792-44FD-A206-06E5D2DACC0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8798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5">
                <a:lumMod val="40000"/>
                <a:lumOff val="60000"/>
              </a:schemeClr>
            </a:gs>
            <a:gs pos="74000">
              <a:schemeClr val="accent6">
                <a:lumMod val="20000"/>
                <a:lumOff val="80000"/>
              </a:schemeClr>
            </a:gs>
            <a:gs pos="83000">
              <a:schemeClr val="accent3">
                <a:lumMod val="20000"/>
                <a:lumOff val="80000"/>
              </a:schemeClr>
            </a:gs>
            <a:gs pos="100000">
              <a:schemeClr val="accent5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04520" y="726976"/>
            <a:ext cx="75720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5">
                    <a:lumMod val="50000"/>
                  </a:schemeClr>
                </a:solidFill>
                <a:latin typeface="Monotype Corsiva" panose="03010101010201010101" pitchFamily="66" charset="0"/>
              </a:rPr>
              <a:t>СЕМЬЯ ФЕДОТОВОЙ СОФИИ,</a:t>
            </a:r>
            <a:endParaRPr lang="ru-RU" sz="3600" b="1" dirty="0">
              <a:solidFill>
                <a:schemeClr val="accent5">
                  <a:lumMod val="50000"/>
                </a:schemeClr>
              </a:solidFill>
              <a:latin typeface="Monotype Corsiva" panose="03010101010201010101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58454" y="1403596"/>
            <a:ext cx="8055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воспитанницы МБДОУ №49 г. </a:t>
            </a:r>
            <a:r>
              <a:rPr lang="ru-RU" sz="2800" b="1" dirty="0" err="1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Коврова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52437" y="2032890"/>
            <a:ext cx="80554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«Рисунки мечты</a:t>
            </a:r>
            <a:r>
              <a:rPr lang="ru-RU" sz="2800" b="1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2800" b="1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428383" y="2641698"/>
            <a:ext cx="6013684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357188" algn="just">
              <a:lnSpc>
                <a:spcPct val="150000"/>
              </a:lnSpc>
            </a:pP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Маленькая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но счастливая и дружная семья Федотовых состоит из 3 человек (мама, папа, дочка) и кошечки по имени Сима. </a:t>
            </a:r>
          </a:p>
          <a:p>
            <a:pPr indent="357188" algn="just">
              <a:lnSpc>
                <a:spcPct val="150000"/>
              </a:lnSpc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 – добрая, творческая и позитивная. В свободное  время занимается рисованием, чтением книг, также увлекается  рукоделием.</a:t>
            </a:r>
          </a:p>
          <a:p>
            <a:pPr indent="357188" algn="just">
              <a:lnSpc>
                <a:spcPct val="150000"/>
              </a:lnSpc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Папа - умный, добрый и трудолюбивый. Интересуется автомобилями. </a:t>
            </a:r>
          </a:p>
          <a:p>
            <a:pPr indent="357188" algn="just">
              <a:lnSpc>
                <a:spcPct val="150000"/>
              </a:lnSpc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Дочка Сонечка – любознательная, активная и нежная девочка. Очень любит рисовать,  лепить, играть в мячик, слушать 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весёлые </a:t>
            </a: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песенки и рассматривать книжки. Любит  помогать маме и папе, особенно ей нравится поливать цветочки.</a:t>
            </a:r>
          </a:p>
          <a:p>
            <a:pPr indent="357188" algn="just">
              <a:lnSpc>
                <a:spcPct val="150000"/>
              </a:lnSpc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 вместе мы любим играть, проводить время на свежем воздухе, смотреть кино и мультфильмы.</a:t>
            </a:r>
          </a:p>
          <a:p>
            <a:pPr algn="just">
              <a:lnSpc>
                <a:spcPct val="150000"/>
              </a:lnSpc>
            </a:pPr>
            <a:endParaRPr lang="ru-RU" sz="2000" dirty="0">
              <a:solidFill>
                <a:schemeClr val="accent5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4" descr="C:\Users\MasH\Desktop\20201231_232346.jpg"/>
          <p:cNvPicPr>
            <a:picLocks noChangeAspect="1" noChangeArrowheads="1"/>
          </p:cNvPicPr>
          <p:nvPr/>
        </p:nvPicPr>
        <p:blipFill rotWithShape="1">
          <a:blip r:embed="rId2" cstate="print"/>
          <a:srcRect t="-540" r="10027"/>
          <a:stretch/>
        </p:blipFill>
        <p:spPr bwMode="auto">
          <a:xfrm rot="5400000">
            <a:off x="594687" y="1072684"/>
            <a:ext cx="3484368" cy="28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" name="Picture 6" descr="C:\Users\MasH\Desktop\Безымянный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7547" y="5506933"/>
            <a:ext cx="2880000" cy="19365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4" name="Picture 7" descr="C:\Users\MasH\Desktop\DSC_6599.JPG"/>
          <p:cNvPicPr>
            <a:picLocks noChangeAspect="1" noChangeArrowheads="1"/>
          </p:cNvPicPr>
          <p:nvPr/>
        </p:nvPicPr>
        <p:blipFill>
          <a:blip r:embed="rId4" cstate="print"/>
          <a:srcRect l="14208" t="4641" r="15202" b="4529"/>
          <a:stretch>
            <a:fillRect/>
          </a:stretch>
        </p:blipFill>
        <p:spPr bwMode="auto">
          <a:xfrm>
            <a:off x="3988904" y="2650432"/>
            <a:ext cx="3790122" cy="274320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5" name="Picture 8" descr="C:\Users\MasH\Desktop\20191207_01454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83581" y="7550668"/>
            <a:ext cx="1947692" cy="23956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9" descr="C:\Users\MasH\Desktop\DSC_0036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 rot="5400000">
            <a:off x="3467550" y="8155303"/>
            <a:ext cx="2142867" cy="157843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7" name="Picture 10" descr="C:\Users\MasH\Desktop\DSC_6150.JPG"/>
          <p:cNvPicPr>
            <a:picLocks noChangeAspect="1" noChangeArrowheads="1"/>
          </p:cNvPicPr>
          <p:nvPr/>
        </p:nvPicPr>
        <p:blipFill>
          <a:blip r:embed="rId7" cstate="print"/>
          <a:srcRect l="11037" t="16864" r="22130"/>
          <a:stretch>
            <a:fillRect/>
          </a:stretch>
        </p:blipFill>
        <p:spPr bwMode="auto">
          <a:xfrm rot="5400000">
            <a:off x="520355" y="5540085"/>
            <a:ext cx="3418426" cy="239193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2797148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285</TotalTime>
  <Words>128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Кузнецова</dc:creator>
  <cp:lastModifiedBy>User1</cp:lastModifiedBy>
  <cp:revision>14</cp:revision>
  <dcterms:created xsi:type="dcterms:W3CDTF">2021-12-02T07:06:47Z</dcterms:created>
  <dcterms:modified xsi:type="dcterms:W3CDTF">2021-12-07T14:59:52Z</dcterms:modified>
</cp:coreProperties>
</file>