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3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954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217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752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514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081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319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906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140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53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38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214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32AE7-1FCF-4F5A-A35B-FBCDE1776CE2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C839-20CC-4250-A96F-17F5428247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603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4000">
              <a:schemeClr val="accent1">
                <a:lumMod val="60000"/>
                <a:lumOff val="40000"/>
              </a:schemeClr>
            </a:gs>
            <a:gs pos="99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656" y="624358"/>
            <a:ext cx="7772400" cy="2675466"/>
          </a:xfrm>
        </p:spPr>
        <p:txBody>
          <a:bodyPr>
            <a:normAutofit fontScale="90000"/>
          </a:bodyPr>
          <a:lstStyle/>
          <a:p>
            <a:pPr indent="355600">
              <a:lnSpc>
                <a:spcPct val="100000"/>
              </a:lnSpc>
            </a:pPr>
            <a:r>
              <a:rPr lang="ru-RU" sz="3600" b="1" i="1" dirty="0" smtClean="0">
                <a:latin typeface="Monotype Corsiva" pitchFamily="66" charset="0"/>
              </a:rPr>
              <a:t/>
            </a:r>
            <a:br>
              <a:rPr lang="ru-RU" sz="3600" b="1" i="1" dirty="0" smtClean="0">
                <a:latin typeface="Monotype Corsiva" pitchFamily="66" charset="0"/>
              </a:rPr>
            </a:br>
            <a:r>
              <a:rPr lang="ru-RU" sz="3600" b="1" i="1" dirty="0" smtClean="0">
                <a:latin typeface="Monotype Corsiva" pitchFamily="66" charset="0"/>
              </a:rPr>
              <a:t/>
            </a:r>
            <a:br>
              <a:rPr lang="ru-RU" sz="3600" b="1" i="1" dirty="0" smtClean="0">
                <a:latin typeface="Monotype Corsiva" pitchFamily="66" charset="0"/>
              </a:rPr>
            </a:br>
            <a:r>
              <a:rPr lang="ru-RU" sz="3600" b="1" i="1" dirty="0" smtClean="0">
                <a:latin typeface="Monotype Corsiva" pitchFamily="66" charset="0"/>
              </a:rPr>
              <a:t/>
            </a:r>
            <a:br>
              <a:rPr lang="ru-RU" sz="3600" b="1" i="1" dirty="0" smtClean="0"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</a:rPr>
              <a:t>Семья </a:t>
            </a:r>
            <a:r>
              <a:rPr lang="ru-RU" sz="4000" b="1" i="1" dirty="0" err="1" smtClean="0">
                <a:solidFill>
                  <a:srgbClr val="002060"/>
                </a:solidFill>
                <a:latin typeface="Monotype Corsiva" pitchFamily="66" charset="0"/>
              </a:rPr>
              <a:t>Умбрашко</a:t>
            </a:r>
            <a: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</a:rPr>
              <a:t> Валерии и Владислава, </a:t>
            </a:r>
            <a:br>
              <a:rPr lang="ru-RU" sz="4000" b="1" i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воспитанников МБДОУ № 49 </a:t>
            </a:r>
            <a:r>
              <a:rPr lang="ru-RU" sz="3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г.Коврова</a:t>
            </a:r>
            <a: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«Мастерица </a:t>
            </a:r>
            <a:r>
              <a:rPr lang="ru-RU" sz="31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Рукоделочка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Умбрашко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дружная, активная. Папа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Умбрашко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Василий Валерьевич, мама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Умбрашко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Яна Александровна, дети Валерия и Владислав. Мама – личность творческая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занимается танцами в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ДКиТ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«Современник», а также любит рукоделие - занимается алмазной вышивкой и вышивает крестиком.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05801" y="579365"/>
            <a:ext cx="3175412" cy="24644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19146" y="5860694"/>
            <a:ext cx="416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«Осенний пейзаж»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(Вышивка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крестиком и бисером).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8572" y="3563578"/>
            <a:ext cx="4137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«Котята» 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(Алмазная вышивка)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Материалы на различные конкурсы\2021-2022\Ярмрка талантов\IMG-b1941111e241ec9fea5ab5a1a6c75ac2-V.jpg"/>
          <p:cNvPicPr>
            <a:picLocks noChangeAspect="1" noChangeArrowheads="1"/>
          </p:cNvPicPr>
          <p:nvPr/>
        </p:nvPicPr>
        <p:blipFill>
          <a:blip r:embed="rId3" cstate="print"/>
          <a:srcRect t="1022"/>
          <a:stretch>
            <a:fillRect/>
          </a:stretch>
        </p:blipFill>
        <p:spPr bwMode="auto">
          <a:xfrm>
            <a:off x="1753299" y="3447875"/>
            <a:ext cx="3404618" cy="25232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 descr="G:\Материалы на различные конкурсы\2021-2022\Ярмрка талантов\IMG-9cd0ee9875d435f0d5659f6ad2145653-V.jpg"/>
          <p:cNvPicPr>
            <a:picLocks noChangeAspect="1" noChangeArrowheads="1"/>
          </p:cNvPicPr>
          <p:nvPr/>
        </p:nvPicPr>
        <p:blipFill>
          <a:blip r:embed="rId4" cstate="print"/>
          <a:srcRect t="1528"/>
          <a:stretch>
            <a:fillRect/>
          </a:stretch>
        </p:blipFill>
        <p:spPr bwMode="auto">
          <a:xfrm>
            <a:off x="6849043" y="3976382"/>
            <a:ext cx="3714752" cy="24815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0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</Words>
  <Application>Microsoft Office PowerPoint</Application>
  <PresentationFormat>Произвольный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Семья Умбрашко Валерии и Владислава,  воспитанников МБДОУ № 49 г.Коврова «Мастерица Рукоделочка»  Семья Умбрашко дружная, активная. Папа Умбрашко Василий Валерьевич, мама Умбрашко Яна Александровна, дети Валерия и Владислав. Мама – личность творческая; занимается танцами в ДКиТ «Современник», а также любит рукоделие - занимается алмазной вышивкой и вышивает крестиком.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Умбрашко Валерии. Воспитаницы первой младшей группы №4 МБДОУ №49 Семья Леры дружная, активная, папа Умбрашко Василий Валерьевич, мама Умбрашко Яна Александровна, Валерия и брат Владислав. Мама – личность творческая:</dc:title>
  <dc:creator>Admin</dc:creator>
  <cp:lastModifiedBy>user</cp:lastModifiedBy>
  <cp:revision>6</cp:revision>
  <dcterms:created xsi:type="dcterms:W3CDTF">2021-11-27T19:31:26Z</dcterms:created>
  <dcterms:modified xsi:type="dcterms:W3CDTF">2021-12-09T07:35:56Z</dcterms:modified>
</cp:coreProperties>
</file>