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5119350" cy="10691813"/>
  <p:notesSz cx="6858000" cy="9144000"/>
  <p:defaultTextStyle>
    <a:defPPr>
      <a:defRPr lang="ru-RU"/>
    </a:defPPr>
    <a:lvl1pPr marL="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72" y="-102"/>
      </p:cViewPr>
      <p:guideLst>
        <p:guide orient="horz" pos="3367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50463" y="8340647"/>
            <a:ext cx="14268887" cy="371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7484" tIns="73742" rIns="147484" bIns="73742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629973" y="7566604"/>
            <a:ext cx="13985399" cy="1905717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29973" y="6058694"/>
            <a:ext cx="13985399" cy="1425575"/>
          </a:xfrm>
        </p:spPr>
        <p:txBody>
          <a:bodyPr anchor="b"/>
          <a:lstStyle>
            <a:lvl1pPr marL="0" indent="0" algn="l">
              <a:buNone/>
              <a:defRPr sz="3900">
                <a:solidFill>
                  <a:schemeClr val="tx2">
                    <a:shade val="75000"/>
                  </a:schemeClr>
                </a:solidFill>
              </a:defRPr>
            </a:lvl1pPr>
            <a:lvl2pPr marL="737418" indent="0" algn="ctr">
              <a:buNone/>
            </a:lvl2pPr>
            <a:lvl3pPr marL="1474836" indent="0" algn="ctr">
              <a:buNone/>
            </a:lvl3pPr>
            <a:lvl4pPr marL="2212254" indent="0" algn="ctr">
              <a:buNone/>
            </a:lvl4pPr>
            <a:lvl5pPr marL="2949672" indent="0" algn="ctr">
              <a:buNone/>
            </a:lvl5pPr>
            <a:lvl6pPr marL="3687089" indent="0" algn="ctr">
              <a:buNone/>
            </a:lvl6pPr>
            <a:lvl7pPr marL="4424507" indent="0" algn="ctr">
              <a:buNone/>
            </a:lvl7pPr>
            <a:lvl8pPr marL="5161925" indent="0" algn="ctr">
              <a:buNone/>
            </a:lvl8pPr>
            <a:lvl9pPr marL="5899343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3607415" y="10093072"/>
            <a:ext cx="1254906" cy="384905"/>
          </a:xfrm>
        </p:spPr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339513" y="856338"/>
            <a:ext cx="3023870" cy="912269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967" y="856338"/>
            <a:ext cx="10331556" cy="912269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5921746" y="118799"/>
            <a:ext cx="4787794" cy="450442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3607415" y="10093072"/>
            <a:ext cx="1254906" cy="384905"/>
          </a:xfrm>
        </p:spPr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50463" y="5370699"/>
            <a:ext cx="14268887" cy="371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7484" tIns="73742" rIns="147484" bIns="73742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29973" y="2613554"/>
            <a:ext cx="13985399" cy="1900767"/>
          </a:xfrm>
        </p:spPr>
        <p:txBody>
          <a:bodyPr anchor="b"/>
          <a:lstStyle>
            <a:lvl1pPr marL="0" indent="0" algn="r">
              <a:buNone/>
              <a:defRPr sz="3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98410" y="4594588"/>
            <a:ext cx="14363383" cy="184717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98938" y="712788"/>
            <a:ext cx="14363383" cy="1311529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503978" y="2494756"/>
            <a:ext cx="6929702" cy="736547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7685670" y="2494756"/>
            <a:ext cx="7181691" cy="736547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503978" y="8434652"/>
            <a:ext cx="14237388" cy="1376076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65360" y="1039482"/>
            <a:ext cx="7094315" cy="997407"/>
          </a:xfrm>
        </p:spPr>
        <p:txBody>
          <a:bodyPr anchor="ctr"/>
          <a:lstStyle>
            <a:lvl1pPr marL="0" indent="0">
              <a:buNone/>
              <a:defRPr sz="29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3200" b="1"/>
            </a:lvl2pPr>
            <a:lvl3pPr>
              <a:buNone/>
              <a:defRPr sz="2900" b="1"/>
            </a:lvl3pPr>
            <a:lvl4pPr>
              <a:buNone/>
              <a:defRPr sz="2600" b="1"/>
            </a:lvl4pPr>
            <a:lvl5pPr>
              <a:buNone/>
              <a:defRPr sz="2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7680421" y="1039482"/>
            <a:ext cx="7097101" cy="997407"/>
          </a:xfrm>
        </p:spPr>
        <p:txBody>
          <a:bodyPr anchor="ctr"/>
          <a:lstStyle>
            <a:lvl1pPr marL="0" indent="0">
              <a:buNone/>
              <a:defRPr sz="29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3200" b="1"/>
            </a:lvl2pPr>
            <a:lvl3pPr>
              <a:buNone/>
              <a:defRPr sz="2900" b="1"/>
            </a:lvl3pPr>
            <a:lvl4pPr>
              <a:buNone/>
              <a:defRPr sz="2600" b="1"/>
            </a:lvl4pPr>
            <a:lvl5pPr>
              <a:buNone/>
              <a:defRPr sz="2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5360" y="2051739"/>
            <a:ext cx="7094315" cy="6145318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7686546" y="2051739"/>
            <a:ext cx="7090975" cy="6145318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607415" y="10097824"/>
            <a:ext cx="1259946" cy="384905"/>
          </a:xfrm>
        </p:spPr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50463" y="9385037"/>
            <a:ext cx="14268887" cy="371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7484" tIns="73742" rIns="147484" bIns="73742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98938" y="712788"/>
            <a:ext cx="14363383" cy="1311529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50463" y="9118937"/>
            <a:ext cx="14268887" cy="371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7484" tIns="73742" rIns="147484" bIns="73742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755967" y="8553450"/>
            <a:ext cx="13985399" cy="811786"/>
          </a:xfrm>
        </p:spPr>
        <p:txBody>
          <a:bodyPr anchor="ctr"/>
          <a:lstStyle>
            <a:lvl1pPr algn="l">
              <a:buNone/>
              <a:defRPr sz="32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755968" y="950383"/>
            <a:ext cx="4974162" cy="7484269"/>
          </a:xfrm>
        </p:spPr>
        <p:txBody>
          <a:bodyPr/>
          <a:lstStyle>
            <a:lvl1pPr marL="0" indent="0">
              <a:buNone/>
              <a:defRPr sz="2300"/>
            </a:lvl1pPr>
            <a:lvl2pPr>
              <a:buNone/>
              <a:defRPr sz="1900"/>
            </a:lvl2pPr>
            <a:lvl3pPr>
              <a:buNone/>
              <a:defRPr sz="1600"/>
            </a:lvl3pPr>
            <a:lvl4pPr>
              <a:buNone/>
              <a:defRPr sz="1500"/>
            </a:lvl4pPr>
            <a:lvl5pPr>
              <a:buNone/>
              <a:defRPr sz="15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5911246" y="950383"/>
            <a:ext cx="8830120" cy="748426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5795751" y="961350"/>
            <a:ext cx="8315643" cy="57023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5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29973" y="7785411"/>
            <a:ext cx="9701583" cy="814262"/>
          </a:xfrm>
        </p:spPr>
        <p:txBody>
          <a:bodyPr anchor="ctr"/>
          <a:lstStyle>
            <a:lvl1pPr algn="l">
              <a:buNone/>
              <a:defRPr sz="32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629973" y="8626441"/>
            <a:ext cx="9701583" cy="1197879"/>
          </a:xfrm>
        </p:spPr>
        <p:txBody>
          <a:bodyPr lIns="176980" tIns="0"/>
          <a:lstStyle>
            <a:lvl1pPr marL="0" indent="0">
              <a:buNone/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50463" y="1638380"/>
            <a:ext cx="14268887" cy="371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7484" tIns="73742" rIns="147484" bIns="73742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03978" y="2422983"/>
            <a:ext cx="14363383" cy="7056102"/>
          </a:xfrm>
          <a:prstGeom prst="rect">
            <a:avLst/>
          </a:prstGeom>
        </p:spPr>
        <p:txBody>
          <a:bodyPr vert="horz" lIns="147484" tIns="73742" rIns="147484" bIns="73742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10709540" y="118799"/>
            <a:ext cx="4157821" cy="450442"/>
          </a:xfrm>
          <a:prstGeom prst="rect">
            <a:avLst/>
          </a:prstGeom>
        </p:spPr>
        <p:txBody>
          <a:bodyPr vert="horz" lIns="147484" tIns="73742" rIns="147484" bIns="73742"/>
          <a:lstStyle>
            <a:lvl1pPr algn="l" eaLnBrk="1" latinLnBrk="0" hangingPunct="1">
              <a:defRPr kumimoji="0" sz="1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ABA192-ACF4-4D59-8751-082D005FA25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5165778" y="118799"/>
            <a:ext cx="5543762" cy="450442"/>
          </a:xfrm>
          <a:prstGeom prst="rect">
            <a:avLst/>
          </a:prstGeom>
        </p:spPr>
        <p:txBody>
          <a:bodyPr vert="horz" lIns="147484" tIns="73742" rIns="147484" bIns="73742"/>
          <a:lstStyle>
            <a:lvl1pPr algn="r" eaLnBrk="1" latinLnBrk="0" hangingPunct="1">
              <a:defRPr kumimoji="0" sz="1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3607415" y="10097824"/>
            <a:ext cx="1259946" cy="381143"/>
          </a:xfrm>
          <a:prstGeom prst="rect">
            <a:avLst/>
          </a:prstGeom>
        </p:spPr>
        <p:txBody>
          <a:bodyPr vert="horz" lIns="147484" tIns="73742" rIns="147484" bIns="73742"/>
          <a:lstStyle>
            <a:lvl1pPr algn="r" eaLnBrk="1" latinLnBrk="0" hangingPunct="1">
              <a:defRPr kumimoji="0" sz="1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3978" y="712788"/>
            <a:ext cx="14363383" cy="1306777"/>
          </a:xfrm>
          <a:prstGeom prst="rect">
            <a:avLst/>
          </a:prstGeom>
        </p:spPr>
        <p:txBody>
          <a:bodyPr vert="horz" lIns="147484" tIns="73742" rIns="147484" bIns="73742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50463" y="1638380"/>
            <a:ext cx="14268887" cy="371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7484" tIns="73742" rIns="147484" bIns="73742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0463" y="1649430"/>
            <a:ext cx="14268887" cy="371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7484" tIns="73742" rIns="147484" bIns="73742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8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553063" indent="-55306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5200" kern="1200">
          <a:solidFill>
            <a:schemeClr val="tx2"/>
          </a:solidFill>
          <a:latin typeface="+mn-lt"/>
          <a:ea typeface="+mn-ea"/>
          <a:cs typeface="+mn-cs"/>
        </a:defRPr>
      </a:lvl1pPr>
      <a:lvl2pPr marL="1198304" indent="-460886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4500" kern="1200">
          <a:solidFill>
            <a:schemeClr val="tx2"/>
          </a:solidFill>
          <a:latin typeface="+mn-lt"/>
          <a:ea typeface="+mn-ea"/>
          <a:cs typeface="+mn-cs"/>
        </a:defRPr>
      </a:lvl2pPr>
      <a:lvl3pPr marL="1843545" indent="-368709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3900" kern="1200">
          <a:solidFill>
            <a:schemeClr val="tx2"/>
          </a:solidFill>
          <a:latin typeface="+mn-lt"/>
          <a:ea typeface="+mn-ea"/>
          <a:cs typeface="+mn-cs"/>
        </a:defRPr>
      </a:lvl3pPr>
      <a:lvl4pPr marL="2580963" indent="-368709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4pPr>
      <a:lvl5pPr marL="3318380" indent="-368709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900" kern="1200">
          <a:solidFill>
            <a:schemeClr val="tx2"/>
          </a:solidFill>
          <a:latin typeface="+mn-lt"/>
          <a:ea typeface="+mn-ea"/>
          <a:cs typeface="+mn-cs"/>
        </a:defRPr>
      </a:lvl5pPr>
      <a:lvl6pPr marL="4055798" indent="-368709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900" kern="1200">
          <a:solidFill>
            <a:schemeClr val="tx2"/>
          </a:solidFill>
          <a:latin typeface="+mn-lt"/>
          <a:ea typeface="+mn-ea"/>
          <a:cs typeface="+mn-cs"/>
        </a:defRPr>
      </a:lvl6pPr>
      <a:lvl7pPr marL="4793216" indent="-368709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7pPr>
      <a:lvl8pPr marL="5530634" indent="-368709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6268052" indent="-368709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23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7374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4748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2122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9496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6870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4245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161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8993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5028" y="740228"/>
            <a:ext cx="805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СЕМЬЯ СТЕПАНОВОЙ КАРИНЫ </a:t>
            </a:r>
            <a:endParaRPr lang="ru-RU" sz="36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5028" y="1430101"/>
            <a:ext cx="8055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воспитанницы МБДОУ №49 г.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Коврова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5028" y="2032890"/>
            <a:ext cx="8055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«Коробка счастья»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6914" y="2720643"/>
            <a:ext cx="6384990" cy="7885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2425"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Степановых позитивная, творческая и дружная.</a:t>
            </a:r>
          </a:p>
          <a:p>
            <a:pPr indent="352425"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- яркая 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креативная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любит дарить радость любимым.</a:t>
            </a:r>
          </a:p>
          <a:p>
            <a:pPr indent="352425"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 -  умный и трудолюбивый</a:t>
            </a:r>
          </a:p>
          <a:p>
            <a:pPr indent="352425"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Карина - активная и любознательная, любит помогать маме с папой.</a:t>
            </a:r>
          </a:p>
          <a:p>
            <a:pPr indent="352425"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вместе любят оформлять красивые, уютные и необычные подарочные наборы для родных и близких. Наполняют их элементами ручной работы, которые изготавливают сами или приобретают у «ремесленников» Владимирской области. Верят, что такие душевные подарочки делают родных и близких чуточку счастливее.</a:t>
            </a:r>
          </a:p>
          <a:p>
            <a:pPr indent="352425"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подробно с творчеством семьи Степановых можно ознакомиться на странице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@happinessbox.ru.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3655" y="4515565"/>
            <a:ext cx="2069267" cy="27592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9801" y="6633408"/>
            <a:ext cx="1939699" cy="19396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06" b="11330"/>
          <a:stretch/>
        </p:blipFill>
        <p:spPr>
          <a:xfrm>
            <a:off x="565873" y="7432242"/>
            <a:ext cx="2597478" cy="25304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01"/>
          <a:stretch/>
        </p:blipFill>
        <p:spPr>
          <a:xfrm>
            <a:off x="3446723" y="4515565"/>
            <a:ext cx="1950482" cy="19571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49" b="11607"/>
          <a:stretch/>
        </p:blipFill>
        <p:spPr>
          <a:xfrm>
            <a:off x="5695948" y="7564491"/>
            <a:ext cx="2069267" cy="21916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43" b="16567"/>
          <a:stretch/>
        </p:blipFill>
        <p:spPr>
          <a:xfrm>
            <a:off x="4532249" y="2395012"/>
            <a:ext cx="1963619" cy="1830844"/>
          </a:xfrm>
          <a:prstGeom prst="ellipse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371" b="19102"/>
          <a:stretch/>
        </p:blipFill>
        <p:spPr>
          <a:xfrm>
            <a:off x="3459800" y="8744353"/>
            <a:ext cx="1939699" cy="13763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84" b="12290"/>
          <a:stretch/>
        </p:blipFill>
        <p:spPr>
          <a:xfrm>
            <a:off x="565873" y="4803911"/>
            <a:ext cx="2572981" cy="235475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18272">
            <a:off x="646834" y="2048958"/>
            <a:ext cx="3491105" cy="23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71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220</TotalTime>
  <Words>111</Words>
  <Application>Microsoft Office PowerPoint</Application>
  <PresentationFormat>Произвольный</PresentationFormat>
  <Paragraphs>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Трек</vt:lpstr>
      <vt:lpstr>Слайд 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Кузнецова</dc:creator>
  <cp:lastModifiedBy>user</cp:lastModifiedBy>
  <cp:revision>9</cp:revision>
  <dcterms:created xsi:type="dcterms:W3CDTF">2021-12-02T07:06:47Z</dcterms:created>
  <dcterms:modified xsi:type="dcterms:W3CDTF">2021-12-09T07:32:43Z</dcterms:modified>
</cp:coreProperties>
</file>