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5119350" cy="10691813"/>
  <p:notesSz cx="6858000" cy="9144000"/>
  <p:defaultTextStyle>
    <a:defPPr>
      <a:defRPr lang="ru-RU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20" y="-108"/>
      </p:cViewPr>
      <p:guideLst>
        <p:guide orient="horz" pos="3367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459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83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41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85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71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15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82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27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94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16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77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BA192-ACF4-4D59-8751-082D005FA252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9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0886" y="886002"/>
            <a:ext cx="739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СЕМЬЯ СОБОРНОВА ДАНИИЛА,</a:t>
            </a: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0156" y="1496361"/>
            <a:ext cx="7373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 МБДОУ №49 г.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Коврова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3583" y="2019638"/>
            <a:ext cx="5698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«Радужные цифры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9269" y="2588689"/>
            <a:ext cx="638499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семья очень большая и дружная.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Максим – может починить всё на свете, у него золотые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руки. Мама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Яна – активная, трудолюбивая, успевает сделать домашние дела, а так же активно участвует в жизни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Сын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Даня – очень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любознательный. Дочки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Лера и Арина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самостоятельные и умные.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семья увлекается изготовлением цифр из цветных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салфеток. Цифрой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украсить фотозону и сделать отличные кадры, которые останутся как память на долгие годы.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Изготовляем цифры на заказ. Нравится то, что наше хобби приносит еще и доход нашей семье.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общее занятие сплотило нашу семью. Мы стали проводить больше времени вместе.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–  Нам весело и интересно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748"/>
          <a:stretch/>
        </p:blipFill>
        <p:spPr>
          <a:xfrm>
            <a:off x="4219521" y="7742511"/>
            <a:ext cx="2850900" cy="19935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7" r="16125"/>
          <a:stretch/>
        </p:blipFill>
        <p:spPr>
          <a:xfrm>
            <a:off x="4465191" y="1404730"/>
            <a:ext cx="2195049" cy="28526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9" t="3852" r="17645"/>
          <a:stretch/>
        </p:blipFill>
        <p:spPr>
          <a:xfrm>
            <a:off x="1349417" y="6218726"/>
            <a:ext cx="2278725" cy="363923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723"/>
          <a:stretch/>
        </p:blipFill>
        <p:spPr>
          <a:xfrm>
            <a:off x="1214559" y="494778"/>
            <a:ext cx="2959876" cy="289115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4859" y="4729921"/>
            <a:ext cx="2096527" cy="2583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13889" r="453" b="38762"/>
          <a:stretch/>
        </p:blipFill>
        <p:spPr>
          <a:xfrm>
            <a:off x="1067230" y="3593206"/>
            <a:ext cx="3067447" cy="240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71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137</Words>
  <Application>Microsoft Office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Кузнецова</dc:creator>
  <cp:lastModifiedBy>User1</cp:lastModifiedBy>
  <cp:revision>14</cp:revision>
  <dcterms:created xsi:type="dcterms:W3CDTF">2021-12-02T07:06:47Z</dcterms:created>
  <dcterms:modified xsi:type="dcterms:W3CDTF">2021-12-07T15:14:35Z</dcterms:modified>
</cp:coreProperties>
</file>