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ru-RU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7A1E3"/>
    <a:srgbClr val="AC75D5"/>
    <a:srgbClr val="B07BD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-1272" y="-72"/>
      </p:cViewPr>
      <p:guideLst>
        <p:guide orient="horz" pos="3367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459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283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941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985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471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515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882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827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094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616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777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79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74000">
              <a:schemeClr val="bg2">
                <a:lumMod val="90000"/>
              </a:schemeClr>
            </a:gs>
            <a:gs pos="83000">
              <a:schemeClr val="accent3">
                <a:lumMod val="20000"/>
                <a:lumOff val="80000"/>
              </a:schemeClr>
            </a:gs>
            <a:gs pos="100000">
              <a:srgbClr val="AC75D5"/>
            </a:gs>
          </a:gsLst>
          <a:lin ang="2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5028" y="740228"/>
            <a:ext cx="8055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Monotype Corsiva" panose="03010101010201010101" pitchFamily="66" charset="0"/>
              </a:rPr>
              <a:t>СЕМЬЯ СЕМЕЙКИНОЙ МАРЬЯНЫ,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5028" y="1430101"/>
            <a:ext cx="8055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воспитанницы МБДОУ №49 г. </a:t>
            </a:r>
            <a:r>
              <a:rPr lang="ru-RU" sz="28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Коврова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04590" y="2032890"/>
            <a:ext cx="8035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«Волшебная ферма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3269" y="5194854"/>
            <a:ext cx="76597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Увлечение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нашей семьи - разведение домашний птицы (куры, </a:t>
            </a:r>
            <a:r>
              <a:rPr lang="ru-RU" sz="20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утки</a:t>
            </a:r>
            <a:r>
              <a:rPr lang="ru-RU" sz="200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кроликов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этому занятию нас подтолкнуло рождение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детей.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ничего лучше и натуральнее, чем свойское мясо и яйца.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воплотить эту идею нам помогли наши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бабушка и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дедушка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помогают не только словом, но и делом. Ведь накормить, убрать у огромного количества домашнего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скота -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гигантская работа. А труд, как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сплачивает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рады прийти на помощь друг другу. 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 algn="just">
              <a:lnSpc>
                <a:spcPct val="150000"/>
              </a:lnSpc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- это эталон любви, доверия и взаимопонимания!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Семья-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крепость!</a:t>
            </a:r>
          </a:p>
          <a:p>
            <a:pPr algn="just">
              <a:lnSpc>
                <a:spcPct val="150000"/>
              </a:lnSpc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0941" b="4196"/>
          <a:stretch>
            <a:fillRect/>
          </a:stretch>
        </p:blipFill>
        <p:spPr>
          <a:xfrm>
            <a:off x="9687339" y="4797286"/>
            <a:ext cx="2141623" cy="21464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70418" y="4156688"/>
            <a:ext cx="2313793" cy="28934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8616" y="919652"/>
            <a:ext cx="2917167" cy="42391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88286" y="944806"/>
            <a:ext cx="3150115" cy="3150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813548" y="7040806"/>
            <a:ext cx="4005261" cy="3110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4247076" y="2661576"/>
            <a:ext cx="66727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семья дружная, весёлая и очень активная. Мама Света умная и позитивная. Папа Артём  отзывчивый, добрый. Сын Тимофей любит коллекционировать различные модели машин. Дочь Марьяна весёлая, жизнерадостная, любит играть с братом. </a:t>
            </a:r>
          </a:p>
          <a:p>
            <a:pPr algn="just">
              <a:lnSpc>
                <a:spcPct val="150000"/>
              </a:lnSpc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714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</TotalTime>
  <Words>154</Words>
  <Application>Microsoft Office PowerPoint</Application>
  <PresentationFormat>Произвольный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Кузнецова</dc:creator>
  <cp:lastModifiedBy>User1</cp:lastModifiedBy>
  <cp:revision>18</cp:revision>
  <dcterms:created xsi:type="dcterms:W3CDTF">2021-12-02T07:06:47Z</dcterms:created>
  <dcterms:modified xsi:type="dcterms:W3CDTF">2021-12-07T15:33:03Z</dcterms:modified>
</cp:coreProperties>
</file>