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058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518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155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631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4643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161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444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717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76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923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935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BE99A-7A7B-4FC6-A2B8-B8D9BE5CA784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3A712-1872-4C40-8218-B59C828C82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9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5000">
              <a:schemeClr val="accent1">
                <a:lumMod val="45000"/>
                <a:lumOff val="55000"/>
              </a:schemeClr>
            </a:gs>
            <a:gs pos="99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7332" y="197988"/>
            <a:ext cx="7264401" cy="3244460"/>
          </a:xfrm>
        </p:spPr>
        <p:txBody>
          <a:bodyPr>
            <a:normAutofit/>
          </a:bodyPr>
          <a:lstStyle/>
          <a:p>
            <a:pPr indent="355600"/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Семья Петрова Добрыни,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воспитанника МБДОУ №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49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«Волшебные краски»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обрыни молодая и активная . Папа Петров Никита Александрович, мама Мария Дмитриевна, Добрыня. Вместе они любят отдыхать на природе. Мама Мария 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митриевна серьёзно увлекается живописью.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38067" y="314212"/>
            <a:ext cx="3132426" cy="2742255"/>
          </a:xfrm>
          <a:prstGeom prst="rect">
            <a:avLst/>
          </a:prstGeom>
          <a:ln w="889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10598" y="3291723"/>
            <a:ext cx="3233003" cy="2618010"/>
          </a:xfrm>
          <a:prstGeom prst="rect">
            <a:avLst/>
          </a:prstGeom>
          <a:ln w="889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95" t="3477" r="5021" b="12073"/>
          <a:stretch>
            <a:fillRect/>
          </a:stretch>
        </p:blipFill>
        <p:spPr>
          <a:xfrm>
            <a:off x="4512734" y="3581400"/>
            <a:ext cx="3668109" cy="2160000"/>
          </a:xfrm>
          <a:prstGeom prst="rect">
            <a:avLst/>
          </a:prstGeom>
          <a:ln w="889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20" t="8284" r="1772" b="6008"/>
          <a:stretch>
            <a:fillRect/>
          </a:stretch>
        </p:blipFill>
        <p:spPr>
          <a:xfrm>
            <a:off x="838198" y="3623732"/>
            <a:ext cx="3291878" cy="2125134"/>
          </a:xfrm>
          <a:prstGeom prst="rect">
            <a:avLst/>
          </a:prstGeom>
          <a:ln w="889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262709" y="6036474"/>
            <a:ext cx="8439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«Плёс»  (Холст, масло )                   «Символ года»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(Картон, масло) 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469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26</Words>
  <Application>Microsoft Office PowerPoint</Application>
  <PresentationFormat>Произвольный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Семья Петрова Добрыни, воспитанника МБДОУ №49 «Волшебные краски»   Семья Добрыни молодая и активная . Папа Петров Никита Александрович, мама Мария Дмитриевна, Добрыня. Вместе они любят отдыхать на природе. Мама Мария Дмитриевна серьёзно увлекается живописью.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Петрова Добрыни. Воспитанника первой младшей группы №4 МДОУ №49 Семья добрыни молодая и активная . Папа Петров Никита Александрович, мама Мария Дмитриевна, Добрыня.</dc:title>
  <dc:creator>Admin</dc:creator>
  <cp:lastModifiedBy>user</cp:lastModifiedBy>
  <cp:revision>7</cp:revision>
  <dcterms:created xsi:type="dcterms:W3CDTF">2021-11-27T19:19:49Z</dcterms:created>
  <dcterms:modified xsi:type="dcterms:W3CDTF">2021-12-09T07:21:16Z</dcterms:modified>
</cp:coreProperties>
</file>