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5119350" cy="10691813"/>
  <p:notesSz cx="6858000" cy="9144000"/>
  <p:defaultTextStyle>
    <a:defPPr>
      <a:defRPr lang="ru-RU"/>
    </a:defPPr>
    <a:lvl1pPr marL="0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1pPr>
    <a:lvl2pPr marL="619460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2pPr>
    <a:lvl3pPr marL="123892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3pPr>
    <a:lvl4pPr marL="185838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4pPr>
    <a:lvl5pPr marL="247784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5pPr>
    <a:lvl6pPr marL="309730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6pPr>
    <a:lvl7pPr marL="371676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7pPr>
    <a:lvl8pPr marL="433622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8pPr>
    <a:lvl9pPr marL="495568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B07BD7"/>
    <a:srgbClr val="C7A1E3"/>
    <a:srgbClr val="AC75D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272" y="-102"/>
      </p:cViewPr>
      <p:guideLst>
        <p:guide orient="horz" pos="3367"/>
        <p:guide pos="47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14597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92832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99414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79850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64715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55152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28825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98278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80948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46167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77774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BA192-ACF4-4D59-8751-082D005FA252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8798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B07BD7"/>
            </a:gs>
            <a:gs pos="41000">
              <a:schemeClr val="bg2">
                <a:lumMod val="90000"/>
              </a:schemeClr>
            </a:gs>
            <a:gs pos="73000">
              <a:schemeClr val="accent3">
                <a:lumMod val="20000"/>
                <a:lumOff val="80000"/>
              </a:schemeClr>
            </a:gs>
            <a:gs pos="93000">
              <a:srgbClr val="AC75D5"/>
            </a:gs>
          </a:gsLst>
          <a:lin ang="2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85028" y="740228"/>
            <a:ext cx="8055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latin typeface="Monotype Corsiva" panose="03010101010201010101" pitchFamily="66" charset="0"/>
              </a:rPr>
              <a:t>СЕМЬЯ НЕФЁДОВОЙ УЛЬЯНЫ,</a:t>
            </a:r>
            <a:endParaRPr lang="ru-RU" sz="3600" b="1" dirty="0">
              <a:solidFill>
                <a:schemeClr val="accent5">
                  <a:lumMod val="50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85028" y="1430101"/>
            <a:ext cx="8055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воспитанницы МБДОУ №49 г. </a:t>
            </a:r>
            <a:r>
              <a:rPr lang="ru-RU" sz="28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Коврова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5028" y="2032890"/>
            <a:ext cx="8055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 все руки…»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57077" y="2641698"/>
            <a:ext cx="6384990" cy="7940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7188" algn="just">
              <a:lnSpc>
                <a:spcPct val="150000"/>
              </a:lnSpc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Наша семья очень дружная. В её состав входят 4 человека (мама, папа, дочка, сынок) и кот Марсель. Мама Мария создаёт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уют в нашем доме. Её любимое хобби – вязание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крючком. Папа Василий очень трудолюбивый.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свободное время занимается </a:t>
            </a:r>
            <a:r>
              <a:rPr lang="ru-RU" sz="20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бисероплетением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Дочка Ульяна - 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артистичная натура. Она хорошо поёт и рассказывает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стихи. Сынок Ваня  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любит играть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машинами,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собирать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лего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пазлы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57188" algn="just">
              <a:lnSpc>
                <a:spcPct val="150000"/>
              </a:lnSpc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очень любим готовить, всегда пробуем новые рецепты. Обожаем угощать наших гостей своими кулинарными шедеврами.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Коронные блюда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нашем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столе - 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селёдка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«под шубой»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курица с яблоками. </a:t>
            </a:r>
            <a:endParaRPr lang="ru-RU" sz="20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57188" algn="just">
              <a:lnSpc>
                <a:spcPct val="150000"/>
              </a:lnSpc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очень любим свою семью, поддерживаем и заботимся друг о друге.</a:t>
            </a:r>
          </a:p>
          <a:p>
            <a:pPr indent="357188" algn="just">
              <a:lnSpc>
                <a:spcPct val="150000"/>
              </a:lnSpc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дорожим своей семьёй, ведь семья – самое важное, что есть в жизни у человека.</a:t>
            </a:r>
          </a:p>
          <a:p>
            <a:pPr algn="just">
              <a:lnSpc>
                <a:spcPct val="150000"/>
              </a:lnSpc>
            </a:pPr>
            <a:endParaRPr lang="ru-RU" sz="20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222" y="2275218"/>
            <a:ext cx="4299073" cy="2793773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733" y="5261236"/>
            <a:ext cx="2037811" cy="2362216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805" y="5258070"/>
            <a:ext cx="1452783" cy="2125751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8930" y="4553420"/>
            <a:ext cx="2037811" cy="2717081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2396" y="7877579"/>
            <a:ext cx="2369919" cy="2143423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789" y="7979298"/>
            <a:ext cx="3232353" cy="214549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9714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335</TotalTime>
  <Words>156</Words>
  <Application>Microsoft Office PowerPoint</Application>
  <PresentationFormat>Произвольный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Александра Кузнецова</dc:creator>
  <cp:lastModifiedBy>user</cp:lastModifiedBy>
  <cp:revision>21</cp:revision>
  <dcterms:created xsi:type="dcterms:W3CDTF">2021-12-02T07:06:47Z</dcterms:created>
  <dcterms:modified xsi:type="dcterms:W3CDTF">2021-12-09T07:18:19Z</dcterms:modified>
</cp:coreProperties>
</file>