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5119350" cy="10691813"/>
  <p:notesSz cx="6858000" cy="9144000"/>
  <p:defaultTextStyle>
    <a:defPPr>
      <a:defRPr lang="ru-RU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07BD7"/>
    <a:srgbClr val="C7A1E3"/>
    <a:srgbClr val="AC75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2" y="-102"/>
      </p:cViewPr>
      <p:guideLst>
        <p:guide orient="horz" pos="3367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459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283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941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985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471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15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882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827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094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616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A192-ACF4-4D59-8751-082D005FA25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777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BA192-ACF4-4D59-8751-082D005FA252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5CAAB-9792-44FD-A206-06E5D2DAC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79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41000">
              <a:schemeClr val="bg2">
                <a:lumMod val="90000"/>
              </a:schemeClr>
            </a:gs>
            <a:gs pos="73000">
              <a:schemeClr val="bg2">
                <a:lumMod val="90000"/>
              </a:schemeClr>
            </a:gs>
            <a:gs pos="93000">
              <a:schemeClr val="bg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51150" y="647462"/>
            <a:ext cx="805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СЕМЬЯ ГАВРИЛОВОЙ АНАСТАСИИ,</a:t>
            </a: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7167" y="1403596"/>
            <a:ext cx="805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воспитанницы МБДОУ №49 г.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Коврова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4713" y="2019637"/>
            <a:ext cx="5989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«Удивительная вышивка»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0470" y="2556111"/>
            <a:ext cx="382741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2425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– семейка просто класс!</a:t>
            </a:r>
          </a:p>
          <a:p>
            <a:pPr indent="352425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Трое лишь в семье у нас.</a:t>
            </a:r>
          </a:p>
          <a:p>
            <a:pPr indent="352425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 очень мы друг друга,</a:t>
            </a:r>
          </a:p>
          <a:p>
            <a:pPr indent="352425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разлучит даже вьюга.</a:t>
            </a:r>
          </a:p>
          <a:p>
            <a:pPr indent="352425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Ира – добрая, красивая, весёлая.</a:t>
            </a:r>
          </a:p>
          <a:p>
            <a:pPr indent="352425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 Саша – молодец!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2425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починит, в этом спец.</a:t>
            </a:r>
          </a:p>
          <a:p>
            <a:pPr indent="352425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Дочка Настя – Красота,</a:t>
            </a:r>
          </a:p>
          <a:p>
            <a:pPr indent="352425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Любят все её всегда.</a:t>
            </a:r>
          </a:p>
          <a:p>
            <a:pPr indent="352425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Ира вышивает,</a:t>
            </a:r>
          </a:p>
          <a:p>
            <a:pPr indent="352425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 не забывает.</a:t>
            </a:r>
          </a:p>
          <a:p>
            <a:pPr indent="352425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 вместе мы гулять,</a:t>
            </a:r>
          </a:p>
          <a:p>
            <a:pPr indent="352425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Веселиться и играть.</a:t>
            </a:r>
          </a:p>
          <a:p>
            <a:pPr indent="352425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в мире нет семьи,</a:t>
            </a:r>
          </a:p>
          <a:p>
            <a:pPr indent="352425" algn="just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вместе – мы сильны!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36" y="518130"/>
            <a:ext cx="3600000" cy="36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62" r="19822" b="24347"/>
          <a:stretch/>
        </p:blipFill>
        <p:spPr>
          <a:xfrm>
            <a:off x="6558190" y="5787277"/>
            <a:ext cx="2917971" cy="3838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44" t="8047" r="10377" b="15210"/>
          <a:stretch>
            <a:fillRect/>
          </a:stretch>
        </p:blipFill>
        <p:spPr>
          <a:xfrm>
            <a:off x="3863787" y="4357625"/>
            <a:ext cx="227077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74" y="1271710"/>
            <a:ext cx="2160000" cy="28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46" t="6845" r="11440" b="14689"/>
          <a:stretch/>
        </p:blipFill>
        <p:spPr>
          <a:xfrm>
            <a:off x="837812" y="4410291"/>
            <a:ext cx="2230153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19" t="23881" r="21984" b="25113"/>
          <a:stretch/>
        </p:blipFill>
        <p:spPr>
          <a:xfrm>
            <a:off x="2635427" y="7248940"/>
            <a:ext cx="2176364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250" y="2685459"/>
            <a:ext cx="216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971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99</Words>
  <Application>Microsoft Office PowerPoint</Application>
  <PresentationFormat>Произвольный</PresentationFormat>
  <Paragraphs>18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Кузнецова</dc:creator>
  <cp:lastModifiedBy>user</cp:lastModifiedBy>
  <cp:revision>33</cp:revision>
  <dcterms:created xsi:type="dcterms:W3CDTF">2021-12-02T07:06:47Z</dcterms:created>
  <dcterms:modified xsi:type="dcterms:W3CDTF">2021-12-09T07:25:51Z</dcterms:modified>
</cp:coreProperties>
</file>