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</p:sldMasterIdLst>
  <p:sldIdLst>
    <p:sldId id="256" r:id="rId2"/>
    <p:sldId id="266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70" r:id="rId21"/>
    <p:sldId id="288" r:id="rId22"/>
    <p:sldId id="289" r:id="rId23"/>
    <p:sldId id="290" r:id="rId24"/>
    <p:sldId id="293" r:id="rId25"/>
    <p:sldId id="291" r:id="rId26"/>
    <p:sldId id="294" r:id="rId27"/>
    <p:sldId id="295" r:id="rId28"/>
    <p:sldId id="296" r:id="rId29"/>
    <p:sldId id="297" r:id="rId30"/>
    <p:sldId id="298" r:id="rId31"/>
    <p:sldId id="30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EAEC-4172-44A6-9A06-E60FB9CBDFA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7ADB0-E64E-4CC4-B03B-489C938B8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Pictures\весна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-171400"/>
            <a:ext cx="9215398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7283152" cy="4104456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ИННОВАЦИОННЫЕ ПОДХОДЫ К ОРГАНИЗАЦИИ РАЗВИВАЮЩЕЙ ПРЕДМЕТНО-ПРОСТРАНСТВЕННОЙ СРЕДЫ ГРУПП</a:t>
            </a:r>
          </a:p>
          <a:p>
            <a:pPr algn="ctr"/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по материалам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онлайн-семинара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ЦНОИ 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«Стратегические принципы организации развивающей среды в детском саду в соответствии с ФГОС ДО: подбор материалов и оборудования, обеспечивающих целостный образовательный процесс». </a:t>
            </a: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Ведущий: кандидат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педнаук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Кудрявцева Елена Александровна</a:t>
            </a:r>
            <a:endParaRPr lang="ru-RU" sz="3200" i="1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endParaRPr lang="ru-RU" sz="3200" i="1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4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99592" y="5445224"/>
            <a:ext cx="7283152" cy="9336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Старший воспитатель: Киселёва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О.Н.</a:t>
            </a: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471295" cy="599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1601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077125" cy="642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35" y="188640"/>
            <a:ext cx="9102065" cy="643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29561" cy="61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79" y="0"/>
            <a:ext cx="8963621" cy="634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772362" cy="620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58024" cy="619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892480" cy="629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92480" cy="629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992888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45629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0911" cy="590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24537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58024" cy="619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0" y="0"/>
            <a:ext cx="9063360" cy="641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58024" cy="619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54468" cy="605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56246" cy="612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50911" cy="590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32440" cy="603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52689" cy="598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1"/>
            <a:ext cx="8496944" cy="601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1312"/>
            <a:ext cx="8066856" cy="657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59803" cy="626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i="1" dirty="0" smtClean="0"/>
          </a:p>
          <a:p>
            <a:pPr algn="ctr">
              <a:buNone/>
            </a:pPr>
            <a:endParaRPr lang="ru-RU" b="1" i="1" dirty="0"/>
          </a:p>
          <a:p>
            <a:pPr algn="ctr">
              <a:buNone/>
            </a:pPr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62637" cy="59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693649" cy="615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19430" cy="560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287838" cy="58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14648" cy="623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5082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58</Words>
  <Application>Microsoft Office PowerPoint</Application>
  <PresentationFormat>Экран (4:3)</PresentationFormat>
  <Paragraphs>15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внимание!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2015 -2016 учебный год ПОСТОЯННО ДЕЙСТВУЮЩИЙ ПРАКТИКО-ОРИЕНТИРОВАННЫЙ СЕМИНАР  «ВНЕДРЕНИЕ ФГОС ДО»</dc:title>
  <dc:creator>user</dc:creator>
  <cp:lastModifiedBy>user</cp:lastModifiedBy>
  <cp:revision>21</cp:revision>
  <dcterms:created xsi:type="dcterms:W3CDTF">2015-11-16T14:43:45Z</dcterms:created>
  <dcterms:modified xsi:type="dcterms:W3CDTF">2022-04-21T08:12:53Z</dcterms:modified>
</cp:coreProperties>
</file>