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4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0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8C25-A556-4635-9451-263CAEC2EC98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A400-2286-4444-94D8-F6A8CF7B6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effectLst>
                  <a:glow rad="127000">
                    <a:srgbClr val="92D050"/>
                  </a:glow>
                </a:effectLst>
              </a:rPr>
              <a:t>Доскажи словечко</a:t>
            </a:r>
            <a:endParaRPr lang="ru-RU" sz="8000" dirty="0">
              <a:effectLst>
                <a:glow rad="127000">
                  <a:srgbClr val="92D050"/>
                </a:glo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3218" y="1533378"/>
            <a:ext cx="11549575" cy="48814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</a:rPr>
              <a:t>Развитие фонематического восприятия.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Инструкция к выполнению задания: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1-й вариант. </a:t>
            </a:r>
            <a:r>
              <a:rPr lang="ru-RU" sz="2800" dirty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зрослый говорит фразу, а перед последним словом останавливается. Ребёнок договаривает строчку до конца: «На речке зимою…. ЛЁД. Пчёлка приносит…. МЁД»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2-й вариант. </a:t>
            </a:r>
            <a:r>
              <a:rPr lang="ru-RU" sz="2800" dirty="0" smtClean="0">
                <a:solidFill>
                  <a:schemeClr val="tx1"/>
                </a:solidFill>
              </a:rPr>
              <a:t>«Исправь ошибку». Взрослый намеренно говорит неверное предложение, ребёнок исправляет.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22.userapi.com/c858420/v858420488/ef7/GGHhww9Y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8" y="660725"/>
            <a:ext cx="11153979" cy="54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8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8.userapi.com/c858420/v858420488/e9f/AiGpWYoZL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8" y="620527"/>
            <a:ext cx="11033663" cy="53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8.userapi.com/c858420/v858420488/ea9/-TNBaXdoa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41335"/>
            <a:ext cx="11187713" cy="541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0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1.userapi.com/c858420/v858420488/eb3/RXF4cjpDo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6" y="679319"/>
            <a:ext cx="11318902" cy="54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9.userapi.com/c858420/v858420488/ebd/8AabUB2JX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597388"/>
            <a:ext cx="11493353" cy="55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5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8.userapi.com/c858420/v858420488/ecf/IWYieBzu9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722558"/>
            <a:ext cx="11491029" cy="55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7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25.userapi.com/c858420/v858420488/ed9/gzx-1v7_4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" y="636419"/>
            <a:ext cx="11742790" cy="56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8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0.userapi.com/c858420/v858420488/ee3/luy-60Wuq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525327"/>
            <a:ext cx="11423224" cy="55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7.userapi.com/c858420/v858420488/eed/WruOlBUop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823258"/>
            <a:ext cx="11174414" cy="541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89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</Words>
  <Application>Microsoft Office PowerPoint</Application>
  <PresentationFormat>Широкоэкранный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Доскажи словечко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 Вика</dc:creator>
  <cp:lastModifiedBy>Андрей  Вика</cp:lastModifiedBy>
  <cp:revision>4</cp:revision>
  <dcterms:created xsi:type="dcterms:W3CDTF">2019-10-11T13:01:47Z</dcterms:created>
  <dcterms:modified xsi:type="dcterms:W3CDTF">2024-01-30T18:12:55Z</dcterms:modified>
</cp:coreProperties>
</file>