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3" r:id="rId8"/>
    <p:sldId id="268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1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1326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41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3567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81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45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8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99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24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37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64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4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3A24-1CF6-4526-B349-3359CCD96AD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251BB1-78BE-4E65-BD1C-FB58D95FD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64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Конструирование из строительного материала для дошкольников разного возраста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42416" y="5072074"/>
            <a:ext cx="6600451" cy="831589"/>
          </a:xfrm>
        </p:spPr>
        <p:txBody>
          <a:bodyPr/>
          <a:lstStyle/>
          <a:p>
            <a:pPr algn="r"/>
            <a:r>
              <a:rPr lang="ru-RU" dirty="0" smtClean="0"/>
              <a:t>                                             </a:t>
            </a:r>
            <a:r>
              <a:rPr lang="ru-RU" sz="2000" b="1" dirty="0" smtClean="0"/>
              <a:t>Выполнил:  Муж Е.В.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842"/>
            <a:ext cx="6589199" cy="8238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второй младшей группы (</a:t>
            </a:r>
            <a:r>
              <a:rPr lang="ru-RU" sz="2000" b="1" dirty="0" smtClean="0"/>
              <a:t>четвёртый </a:t>
            </a:r>
            <a:r>
              <a:rPr lang="ru-RU" sz="2000" b="1" dirty="0" smtClean="0"/>
              <a:t>год </a:t>
            </a:r>
            <a:r>
              <a:rPr lang="ru-RU" sz="2000" b="1" dirty="0" smtClean="0"/>
              <a:t>жизни).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142984"/>
            <a:ext cx="3000396" cy="56975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Первые 3-4 занятия закрепляют умение детей располагать кирпичики в ряд на плоскости, делать из них дорожку, правильно называть детали и цвет. </a:t>
            </a:r>
          </a:p>
        </p:txBody>
      </p:sp>
      <p:pic>
        <p:nvPicPr>
          <p:cNvPr id="8194" name="Picture 2" descr="http://mdou.ru/images/products/product_add_pic_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5643602" cy="5143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89199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Обучение конструированию детей второй младшей группы (</a:t>
            </a:r>
            <a:r>
              <a:rPr lang="ru-RU" sz="2000" b="1" dirty="0" smtClean="0"/>
              <a:t>четвёртый </a:t>
            </a:r>
            <a:r>
              <a:rPr lang="ru-RU" sz="2000" b="1" dirty="0"/>
              <a:t>год </a:t>
            </a:r>
            <a:r>
              <a:rPr lang="ru-RU" sz="2000" b="1" dirty="0" smtClean="0"/>
              <a:t>жизни)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694" y="1285860"/>
            <a:ext cx="3643306" cy="5217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Два-три занятия посвящаются обучению детей ставить кирпичики вертикально плотным рядом, на равном расстоянии, замыкая пространство (загородку).</a:t>
            </a:r>
          </a:p>
          <a:p>
            <a:endParaRPr lang="ru-RU" sz="2400" dirty="0"/>
          </a:p>
        </p:txBody>
      </p:sp>
      <p:pic>
        <p:nvPicPr>
          <p:cNvPr id="9218" name="Picture 2" descr="https://ds05.infourok.ru/uploads/ex/02e7/0002c206-a7108b51/hello_html_1a0412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5"/>
            <a:ext cx="5338330" cy="5000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33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00" y="116632"/>
            <a:ext cx="6589199" cy="6446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Обучение конструированию детей второй младшей группы (четвертый год </a:t>
            </a:r>
            <a:r>
              <a:rPr lang="ru-RU" sz="2000" b="1" dirty="0" smtClean="0"/>
              <a:t>жизни).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1214422"/>
            <a:ext cx="4286248" cy="5643578"/>
          </a:xfrm>
        </p:spPr>
        <p:txBody>
          <a:bodyPr/>
          <a:lstStyle/>
          <a:p>
            <a:r>
              <a:rPr lang="ru-RU" sz="2400" dirty="0" smtClean="0"/>
              <a:t>Постройке домиков уделяется 3-5 занятий, предлагая новые варианты, давая соответствующие пояснения. На следующих занятиях повторяется анализ образца, затем воспитатель ограничивается словестными указаниями.</a:t>
            </a:r>
          </a:p>
          <a:p>
            <a:endParaRPr lang="ru-RU" dirty="0"/>
          </a:p>
        </p:txBody>
      </p:sp>
      <p:pic>
        <p:nvPicPr>
          <p:cNvPr id="10242" name="Picture 2" descr="https://topsto-crimea.ru/images/detailed/271/1485502511.3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4714908" cy="4786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5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2852"/>
            <a:ext cx="6589199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средней группы (пятый год жизни)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81" y="1196752"/>
            <a:ext cx="9073008" cy="5661247"/>
          </a:xfrm>
        </p:spPr>
        <p:txBody>
          <a:bodyPr/>
          <a:lstStyle/>
          <a:p>
            <a:pPr algn="just"/>
            <a:r>
              <a:rPr lang="ru-RU" dirty="0" smtClean="0"/>
              <a:t>- дети знакомятся с новыми деталями (пластинами короткими и длинными, узкими и широкими; цилиндрами, брусками);</a:t>
            </a:r>
          </a:p>
          <a:p>
            <a:pPr algn="just"/>
            <a:r>
              <a:rPr lang="ru-RU" dirty="0" smtClean="0"/>
              <a:t>-  сооружают более сложные постройки, украшая их мелкими деталями;</a:t>
            </a:r>
          </a:p>
          <a:p>
            <a:pPr algn="just"/>
            <a:r>
              <a:rPr lang="ru-RU" dirty="0" smtClean="0"/>
              <a:t> - материалы для работы располагаются на середине стола, дети берут детали в той последовательности, в которой выполняется постройка. </a:t>
            </a:r>
          </a:p>
        </p:txBody>
      </p:sp>
      <p:pic>
        <p:nvPicPr>
          <p:cNvPr id="2052" name="Picture 4" descr="https://www.maam.ru/upload/blogs/detsad-842799-1517246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" y="3006518"/>
            <a:ext cx="3994454" cy="383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234183/59c2f4ee-200e-4825-8fa0-bfd6f0024daa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006518"/>
            <a:ext cx="5081544" cy="383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04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142852"/>
            <a:ext cx="717711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средней группы (пятый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42960"/>
            <a:ext cx="8534401" cy="5715040"/>
          </a:xfrm>
        </p:spPr>
        <p:txBody>
          <a:bodyPr/>
          <a:lstStyle/>
          <a:p>
            <a:r>
              <a:rPr lang="ru-RU" dirty="0" smtClean="0"/>
              <a:t> В этом возрасте возможно обучение умению строить отдельные предметы в соответствии с общим сюжетом постройки. Дети играют с ними, достраивая, то что нужно для игры.</a:t>
            </a:r>
            <a:endParaRPr lang="ru-RU" dirty="0"/>
          </a:p>
        </p:txBody>
      </p:sp>
      <p:pic>
        <p:nvPicPr>
          <p:cNvPr id="1028" name="Picture 4" descr="https://upload2.schoolrm.ru/iblock/ebe/ebe8d7774e6cfda510ac1e94025d2c70/03b7de2261d238307f6478ad342fdd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964488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89199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старшей группы (шестой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2984"/>
            <a:ext cx="8821644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Детей знакомят с новыми деталями, их свойствами, они узнают, что пластины бывают квадратными, треугольными; раскрывается принцип замены одних деталей другими. Образец, выполненный воспитателем делается для того, чтобы помочь отобрать нужные детали. В качестве образцов постройки можно использовать ее рисунок или фотографию.</a:t>
            </a:r>
            <a:endParaRPr lang="ru-RU" dirty="0"/>
          </a:p>
        </p:txBody>
      </p:sp>
      <p:pic>
        <p:nvPicPr>
          <p:cNvPr id="4098" name="Picture 2" descr="http://a2b2.ru/storage/images/person/141214/gallery/25715/210628_DSC_034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464496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1393658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28124"/>
            <a:ext cx="4283969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589199" cy="9286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старшей группы (шестой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215338" cy="5643578"/>
          </a:xfrm>
        </p:spPr>
        <p:txBody>
          <a:bodyPr/>
          <a:lstStyle/>
          <a:p>
            <a:r>
              <a:rPr lang="ru-RU" dirty="0" smtClean="0"/>
              <a:t>Например, у автомобиля должны быть мотор, кабина, кузов. К образцу дети добавляют запасное колесо, скамью для водителя. Важно, чтобы дополнения отражали реальные признаки и части предметов.</a:t>
            </a:r>
            <a:endParaRPr lang="ru-RU" dirty="0"/>
          </a:p>
        </p:txBody>
      </p:sp>
      <p:pic>
        <p:nvPicPr>
          <p:cNvPr id="5122" name="Picture 2" descr="https://static.my-shop.ru/product/f4/151/1504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752528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dn1.ozone.ru/s3/multimedia-o/6006418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920481" cy="4437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142852"/>
            <a:ext cx="7319986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подготовительной к школе группы (седьмой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980728"/>
            <a:ext cx="3275855" cy="58772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 этом возрасте детей учат не только сооружать комплексные постройки (каждый ребенок сооружает свой объект в соответствии с общим сюжетом), но и коллективные (одну постройку выполняют несколько детей).</a:t>
            </a:r>
            <a:endParaRPr lang="ru-RU" sz="2400" dirty="0"/>
          </a:p>
        </p:txBody>
      </p:sp>
      <p:pic>
        <p:nvPicPr>
          <p:cNvPr id="6146" name="Picture 2" descr="https://www.maam.ru/upload/blogs/detsad-239450-1490198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11782"/>
            <a:ext cx="5688632" cy="4346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14290"/>
            <a:ext cx="6589199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Обучение конструированию детей подготовительной к школе группы (седьмой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643965" cy="5357826"/>
          </a:xfrm>
        </p:spPr>
        <p:txBody>
          <a:bodyPr/>
          <a:lstStyle/>
          <a:p>
            <a:r>
              <a:rPr lang="ru-RU" dirty="0" smtClean="0"/>
              <a:t>На занятиях используются словесные задания (конструирование по теме, по условиям), рисунки, фотографии, чертежи. Способы и действия по конструированию объясняются и показываются, только когда дети сталкиваются с ними впервые.</a:t>
            </a:r>
            <a:endParaRPr lang="ru-RU" dirty="0"/>
          </a:p>
        </p:txBody>
      </p:sp>
      <p:pic>
        <p:nvPicPr>
          <p:cNvPr id="7170" name="Picture 2" descr="https://ds02.infourok.ru/uploads/ex/0a03/0002677a-4c340e2a/hello_html_795f4e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780928"/>
            <a:ext cx="3332068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4.infourok.ru/uploads/ex/0b30/000a57e7-6f3799bc/hello_html_m3187df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63" y="2857499"/>
            <a:ext cx="5553637" cy="40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Вывод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процессе обучения конструированию из  строительных материалов у дошкольников развивается умение анализировать предметы окружающей действительности, развивается самостоятельность мышления, , творчество, художественный вкус.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006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Что такое конструирование 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5201" y="1516584"/>
            <a:ext cx="3598441" cy="3914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Конструирование в детском саду – это создание ребенком различных поделок из бумаги, картона, шишек и других материалов.</a:t>
            </a:r>
          </a:p>
          <a:p>
            <a:endParaRPr lang="ru-RU" sz="2400" dirty="0"/>
          </a:p>
        </p:txBody>
      </p:sp>
      <p:pic>
        <p:nvPicPr>
          <p:cNvPr id="1028" name="Picture 4" descr="https://ds05.infourok.ru/uploads/ex/0d52/0001e211-28cc90c0/hello_html_m79330f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7" y="3473624"/>
            <a:ext cx="3714744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Спасибо за внимание!</a:t>
            </a:r>
            <a:endParaRPr lang="ru-RU" sz="8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0"/>
            <a:ext cx="6589199" cy="8367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Практические навыки, которые приобретает ребенок в процессе конструирования: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655" y="1357298"/>
            <a:ext cx="3614098" cy="550070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Развитие мелкой моторики;</a:t>
            </a:r>
          </a:p>
          <a:p>
            <a:r>
              <a:rPr lang="ru-RU" sz="2000" dirty="0" smtClean="0"/>
              <a:t>Знакомство с формой и текстурой предметов на практике;</a:t>
            </a:r>
          </a:p>
          <a:p>
            <a:r>
              <a:rPr lang="ru-RU" sz="2000" dirty="0" smtClean="0"/>
              <a:t>Развитие фантазии и воображения;</a:t>
            </a:r>
          </a:p>
          <a:p>
            <a:r>
              <a:rPr lang="ru-RU" sz="2000" dirty="0" smtClean="0"/>
              <a:t>Обогащение речи новыми понятиями (пирамида, куб и т. д.);</a:t>
            </a:r>
          </a:p>
          <a:p>
            <a:r>
              <a:rPr lang="ru-RU" sz="2000" dirty="0" smtClean="0"/>
              <a:t>Выработка технических навыков в процессе задумки и реализации поставленной задачи;</a:t>
            </a:r>
          </a:p>
          <a:p>
            <a:r>
              <a:rPr lang="ru-RU" sz="2000" dirty="0" smtClean="0"/>
              <a:t>Стимуляция образного и логического мышления.</a:t>
            </a:r>
          </a:p>
          <a:p>
            <a:endParaRPr lang="ru-RU" sz="2000" dirty="0"/>
          </a:p>
        </p:txBody>
      </p:sp>
      <p:pic>
        <p:nvPicPr>
          <p:cNvPr id="2050" name="Picture 2" descr="http://centergovorun.ru/wp-content/uploads/2016/12/-%D0%B4%D0%BB%D1%8F-%D0%B4%D0%B5%D1%82%D0%B5%D0%B9-%D1%81-%D0%BD%D0%B0%D1%80%D1%83%D1%88%D0%B5%D0%BD%D0%B8%D0%B5%D0%BC-%D1%81%D0%BB%D1%83%D1%85%D0%B0-e14830009501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3" y="2571744"/>
            <a:ext cx="4267042" cy="4286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Польза конструирования для нравственного воспитания дошкольников: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7" y="1214422"/>
            <a:ext cx="6552728" cy="49508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Социальная адаптация;</a:t>
            </a:r>
          </a:p>
          <a:p>
            <a:r>
              <a:rPr lang="ru-RU" sz="3200" dirty="0" smtClean="0"/>
              <a:t>Трудолюбие и аккуратность;</a:t>
            </a:r>
          </a:p>
          <a:p>
            <a:r>
              <a:rPr lang="ru-RU" sz="3200" dirty="0" smtClean="0"/>
              <a:t>Упорство и достижения поставленной цели;</a:t>
            </a:r>
          </a:p>
          <a:p>
            <a:r>
              <a:rPr lang="ru-RU" sz="3200" dirty="0" smtClean="0"/>
              <a:t>Инициативность;</a:t>
            </a:r>
          </a:p>
          <a:p>
            <a:r>
              <a:rPr lang="ru-RU" sz="3200" dirty="0" smtClean="0"/>
              <a:t>Самостоятельность и самоорганизация;</a:t>
            </a:r>
          </a:p>
          <a:p>
            <a:r>
              <a:rPr lang="ru-RU" sz="3200" dirty="0" smtClean="0"/>
              <a:t>Дружелюбие и взаимопомощь.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3" cy="8367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Обучение конструированию из строительного материала </a:t>
            </a:r>
            <a:r>
              <a:rPr lang="ru-RU" sz="2000" b="1" dirty="0"/>
              <a:t>детей первой группы раннего возраста (первый год </a:t>
            </a:r>
            <a:r>
              <a:rPr lang="ru-RU" sz="2000" b="1" dirty="0" smtClean="0"/>
              <a:t>жизни).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4" y="1340768"/>
            <a:ext cx="3786214" cy="5507004"/>
          </a:xfrm>
        </p:spPr>
        <p:txBody>
          <a:bodyPr/>
          <a:lstStyle/>
          <a:p>
            <a:r>
              <a:rPr lang="ru-RU" sz="2000" dirty="0"/>
              <a:t>Занятия проводятся индивидуально, продолжительность от 3 до 5-6 минут. Для усвоения действий необходимо многократное повторение.</a:t>
            </a:r>
          </a:p>
          <a:p>
            <a:pPr marL="0" indent="0">
              <a:buNone/>
            </a:pPr>
            <a:r>
              <a:rPr lang="ru-RU" sz="2000" dirty="0" smtClean="0"/>
              <a:t>      Дети учатся: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у</a:t>
            </a:r>
            <a:r>
              <a:rPr lang="ru-RU" sz="2000" dirty="0" smtClean="0"/>
              <a:t>кладывать кубики или кирпичики рядом;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н</a:t>
            </a:r>
            <a:r>
              <a:rPr lang="ru-RU" sz="2000" dirty="0" smtClean="0"/>
              <a:t>акладывать их друг на друга;</a:t>
            </a:r>
          </a:p>
          <a:p>
            <a:r>
              <a:rPr lang="ru-RU" sz="2000" dirty="0" smtClean="0"/>
              <a:t>- ставить вертикально.</a:t>
            </a:r>
          </a:p>
          <a:p>
            <a:endParaRPr lang="ru-RU" dirty="0"/>
          </a:p>
        </p:txBody>
      </p:sp>
      <p:pic>
        <p:nvPicPr>
          <p:cNvPr id="4098" name="Picture 2" descr="https://ds05.infourok.ru/uploads/ex/02e7/0002c206-a7108b51/hello_html_7e55b4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5004049" cy="5000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30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Обучение детей первой группы раннего возраста (первый год жизни) конструированию из строительного материала.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5" y="1196752"/>
            <a:ext cx="9036495" cy="5465784"/>
          </a:xfrm>
        </p:spPr>
        <p:txBody>
          <a:bodyPr/>
          <a:lstStyle/>
          <a:p>
            <a:r>
              <a:rPr lang="ru-RU" dirty="0" smtClean="0"/>
              <a:t>- за кубиками может прятаться кукла;</a:t>
            </a:r>
          </a:p>
          <a:p>
            <a:r>
              <a:rPr lang="ru-RU" dirty="0" smtClean="0"/>
              <a:t>-  на башню прилететь птичка;</a:t>
            </a:r>
          </a:p>
          <a:p>
            <a:r>
              <a:rPr lang="ru-RU" dirty="0" smtClean="0"/>
              <a:t>- два кирпичика положить рядом, кукла может лечь спать.</a:t>
            </a:r>
            <a:endParaRPr lang="ru-RU" dirty="0"/>
          </a:p>
        </p:txBody>
      </p:sp>
      <p:pic>
        <p:nvPicPr>
          <p:cNvPr id="5122" name="Picture 2" descr="https://melkie.net/wp-content/uploads/2017/12/shemy-dlya-sozdaniya-postroek-iz-stroitelnogo-materi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3648253" cy="4005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1.ozone.ru/s3/multimedia-t/6006418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9" y="2852937"/>
            <a:ext cx="4680521" cy="4210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18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Обучение конструированию детей второй группы раннего возраста (второй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124744"/>
            <a:ext cx="5072098" cy="55904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2000" dirty="0" smtClean="0"/>
              <a:t>Дети учатся:</a:t>
            </a:r>
          </a:p>
          <a:p>
            <a:pPr marL="0" indent="0">
              <a:buNone/>
            </a:pPr>
            <a:r>
              <a:rPr lang="ru-RU" sz="2000" dirty="0" smtClean="0"/>
              <a:t>- различать по размерам 3-4 деталей строительного набора (кирпичики, кубики, пластины, трехгранные призмы);</a:t>
            </a:r>
          </a:p>
          <a:p>
            <a:pPr>
              <a:buFontTx/>
              <a:buChar char="-"/>
            </a:pPr>
            <a:r>
              <a:rPr lang="ru-RU" sz="2000" dirty="0" smtClean="0"/>
              <a:t>- накладывать их друг на друга, ставить рядом;</a:t>
            </a:r>
          </a:p>
          <a:p>
            <a:pPr>
              <a:buFontTx/>
              <a:buChar char="-"/>
            </a:pPr>
            <a:r>
              <a:rPr lang="ru-RU" sz="2000" dirty="0" smtClean="0"/>
              <a:t>- делать несложные перекрытия (у ворот, у дома);</a:t>
            </a:r>
          </a:p>
          <a:p>
            <a:pPr>
              <a:buFontTx/>
              <a:buChar char="-"/>
            </a:pPr>
            <a:r>
              <a:rPr lang="ru-RU" sz="2000" dirty="0" smtClean="0"/>
              <a:t>- замыкать небольшое пространство;</a:t>
            </a:r>
          </a:p>
          <a:p>
            <a:pPr>
              <a:buFontTx/>
              <a:buChar char="-"/>
            </a:pPr>
            <a:r>
              <a:rPr lang="ru-RU" sz="2000" dirty="0" smtClean="0"/>
              <a:t>- воспроизводить показанные воспитателем 8-10 построек;</a:t>
            </a:r>
          </a:p>
          <a:p>
            <a:pPr>
              <a:buFontTx/>
              <a:buChar char="-"/>
            </a:pPr>
            <a:r>
              <a:rPr lang="ru-RU" sz="2000" dirty="0" smtClean="0"/>
              <a:t>узнавать и называть их (башня, домик, стол, и т. д.);</a:t>
            </a:r>
          </a:p>
          <a:p>
            <a:pPr>
              <a:buFontTx/>
              <a:buChar char="-"/>
            </a:pPr>
            <a:r>
              <a:rPr lang="ru-RU" sz="2000" dirty="0" smtClean="0"/>
              <a:t>- воспроизводить показанные воспитателем 8-10 построек.</a:t>
            </a:r>
            <a:endParaRPr lang="ru-RU" sz="2000" dirty="0"/>
          </a:p>
        </p:txBody>
      </p:sp>
      <p:pic>
        <p:nvPicPr>
          <p:cNvPr id="3076" name="Picture 4" descr="https://lapochka-shop.ru/upload/iblock/d23/d23e44f274022b2dc64e5afef8c17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3429024" cy="4786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172" y="116632"/>
            <a:ext cx="6589199" cy="7166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Обучение конструированию детей второй группы раннего возраста (второй год жизни)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1071546"/>
            <a:ext cx="4500562" cy="566982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         Со второй половины года:</a:t>
            </a:r>
          </a:p>
          <a:p>
            <a:r>
              <a:rPr lang="ru-RU" sz="2000" dirty="0" smtClean="0"/>
              <a:t>- дети сооружают постройки по готовому образцу, затем, по словесному указанию;</a:t>
            </a:r>
          </a:p>
          <a:p>
            <a:r>
              <a:rPr lang="ru-RU" sz="2000" dirty="0" smtClean="0"/>
              <a:t>- постройки сооружаются из большего количества деталей;</a:t>
            </a:r>
          </a:p>
          <a:p>
            <a:r>
              <a:rPr lang="ru-RU" sz="2000" dirty="0" smtClean="0"/>
              <a:t>- дети запоминают способ создания постройки, понимают названия деталей;</a:t>
            </a:r>
          </a:p>
          <a:p>
            <a:r>
              <a:rPr lang="ru-RU" sz="2000" dirty="0" smtClean="0"/>
              <a:t>- одну и ту же постройку сооружают в разных вариантах;</a:t>
            </a:r>
          </a:p>
          <a:p>
            <a:r>
              <a:rPr lang="ru-RU" sz="2000" dirty="0" smtClean="0"/>
              <a:t>- дети объединяют детали в постройках с помощью перекрытия, замыкают пространство;</a:t>
            </a:r>
          </a:p>
          <a:p>
            <a:r>
              <a:rPr lang="ru-RU" sz="2000" dirty="0" smtClean="0"/>
              <a:t>- сочетают расположение деталей по горизонтали и вертикали.</a:t>
            </a:r>
            <a:endParaRPr lang="ru-RU" sz="2000" dirty="0"/>
          </a:p>
        </p:txBody>
      </p:sp>
      <p:pic>
        <p:nvPicPr>
          <p:cNvPr id="6146" name="Picture 2" descr="https://img.labirint.ru/rcimg/74d26e3e3dfe9002d05833ac06698930/1920x1080/comments_pic/1510/8_8aecd1aa88224c5661e25b4f9f08b709_1425367382.jpg?1425367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4500594" cy="528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65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8106072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Обучение конструированию детей первой младшей группы (третий год жизни)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214422"/>
            <a:ext cx="4214810" cy="28575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Дети обучаются сооружать до 8-10 построек, используемых в игре. Примерная тематика построек: башня, автомобиль, лесенка, горка, дом.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7170" name="Picture 2" descr="https://img.labirint.ru/rcimg/aaa96a9c533c40e5a9a359f1d58561fb/1920x1080/comments_pic/1510/6_23a614e188232f108994aa5d89faece9_1425367368.jpg?1425367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41576"/>
            <a:ext cx="4877683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4.infourok.ru/uploads/ex/0ac3/00115c5a-1240466f/hello_html_45d9b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312428"/>
            <a:ext cx="4000496" cy="2545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866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Конструирование из строительного материала для дошкольников разного возраста</vt:lpstr>
      <vt:lpstr>Что такое конструирование ?</vt:lpstr>
      <vt:lpstr>Практические навыки, которые приобретает ребенок в процессе конструирования:</vt:lpstr>
      <vt:lpstr>Польза конструирования для нравственного воспитания дошкольников:</vt:lpstr>
      <vt:lpstr>Обучение конструированию из строительного материала детей первой группы раннего возраста (первый год жизни).  </vt:lpstr>
      <vt:lpstr>Обучение детей первой группы раннего возраста (первый год жизни) конструированию из строительного материала.</vt:lpstr>
      <vt:lpstr>Обучение конструированию детей второй группы раннего возраста (второй год жизни)</vt:lpstr>
      <vt:lpstr>Обучение конструированию детей второй группы раннего возраста (второй год жизни)</vt:lpstr>
      <vt:lpstr>Обучение конструированию детей первой младшей группы (третий год жизни)</vt:lpstr>
      <vt:lpstr>Обучение конструированию детей второй младшей группы (четвёртый год жизни).</vt:lpstr>
      <vt:lpstr>Обучение конструированию детей второй младшей группы (четвёртый год жизни).</vt:lpstr>
      <vt:lpstr>Обучение конструированию детей второй младшей группы (четвертый год жизни).</vt:lpstr>
      <vt:lpstr>Обучение конструированию детей средней группы (пятый год жизни)</vt:lpstr>
      <vt:lpstr>Обучение конструированию детей средней группы (пятый год жизни)</vt:lpstr>
      <vt:lpstr>Обучение конструированию детей старшей группы (шестой год жизни)</vt:lpstr>
      <vt:lpstr>Обучение конструированию детей старшей группы (шестой год жизни)</vt:lpstr>
      <vt:lpstr>Обучение конструированию детей подготовительной к школе группы (седьмой год жизни)</vt:lpstr>
      <vt:lpstr>Обучение конструированию детей подготовительной к школе группы (седьмой год жизни)</vt:lpstr>
      <vt:lpstr>Вывод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строительного материала для дошкольников разного возраста</dc:title>
  <dc:creator>HP</dc:creator>
  <cp:lastModifiedBy>user</cp:lastModifiedBy>
  <cp:revision>29</cp:revision>
  <dcterms:created xsi:type="dcterms:W3CDTF">2020-02-04T06:56:22Z</dcterms:created>
  <dcterms:modified xsi:type="dcterms:W3CDTF">2020-02-28T06:52:21Z</dcterms:modified>
</cp:coreProperties>
</file>